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0" r:id="rId1"/>
  </p:sldMasterIdLst>
  <p:sldIdLst>
    <p:sldId id="305" r:id="rId2"/>
    <p:sldId id="278" r:id="rId3"/>
    <p:sldId id="277" r:id="rId4"/>
    <p:sldId id="267" r:id="rId5"/>
    <p:sldId id="301" r:id="rId6"/>
    <p:sldId id="302" r:id="rId7"/>
    <p:sldId id="284" r:id="rId8"/>
    <p:sldId id="294" r:id="rId9"/>
    <p:sldId id="285" r:id="rId10"/>
    <p:sldId id="307" r:id="rId11"/>
    <p:sldId id="306" r:id="rId12"/>
    <p:sldId id="298" r:id="rId13"/>
    <p:sldId id="281" r:id="rId14"/>
    <p:sldId id="282" r:id="rId15"/>
    <p:sldId id="271" r:id="rId16"/>
    <p:sldId id="272" r:id="rId17"/>
    <p:sldId id="311" r:id="rId18"/>
    <p:sldId id="312" r:id="rId19"/>
    <p:sldId id="313" r:id="rId20"/>
    <p:sldId id="280" r:id="rId21"/>
    <p:sldId id="275" r:id="rId22"/>
    <p:sldId id="274" r:id="rId23"/>
    <p:sldId id="289" r:id="rId24"/>
    <p:sldId id="290" r:id="rId25"/>
    <p:sldId id="269" r:id="rId26"/>
    <p:sldId id="296" r:id="rId27"/>
    <p:sldId id="286" r:id="rId28"/>
    <p:sldId id="292" r:id="rId29"/>
    <p:sldId id="291" r:id="rId30"/>
    <p:sldId id="287" r:id="rId31"/>
    <p:sldId id="288" r:id="rId32"/>
    <p:sldId id="293" r:id="rId33"/>
    <p:sldId id="308" r:id="rId34"/>
    <p:sldId id="316" r:id="rId35"/>
    <p:sldId id="314" r:id="rId36"/>
    <p:sldId id="315" r:id="rId37"/>
    <p:sldId id="29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2"/>
    <a:srgbClr val="517ECE"/>
    <a:srgbClr val="102448"/>
    <a:srgbClr val="293E6B"/>
    <a:srgbClr val="28C57C"/>
    <a:srgbClr val="173972"/>
    <a:srgbClr val="3B5999"/>
    <a:srgbClr val="486CBB"/>
    <a:srgbClr val="1E3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09A60-6CF7-439C-9FE3-35BCCDD1ABD0}" v="27" dt="2023-01-06T10:19:11.582"/>
    <p1510:client id="{184EE677-29E8-4943-87E5-6D0F52A833CF}" v="733" dt="2022-11-23T14:53:55.058"/>
    <p1510:client id="{417BCAE5-98B5-1F47-AF32-BE14DFB29673}" v="708" dt="2022-11-24T10:50:14.589"/>
    <p1510:client id="{57BC5BC0-513F-4851-B596-96C24A95BDAA}" v="238" dt="2022-11-24T10:37:59.201"/>
    <p1510:client id="{9F02CA36-9D5F-40F6-B27B-82DA82169EEC}" v="2969" dt="2022-11-25T11:01:00.648"/>
    <p1510:client id="{D5E32A3F-A0AC-4064-A92F-DD657E020905}" v="305" dt="2022-11-23T16:12:26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 Introduction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40027824-4209-4131-A218-512D7F47E138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4402F996-6070-4BC1-9F0F-130E7FCCCE4F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>
        <a:solidFill>
          <a:schemeClr val="bg2">
            <a:lumMod val="40000"/>
            <a:lumOff val="60000"/>
          </a:schemeClr>
        </a:solidFill>
      </dgm:spPr>
    </dgm:pt>
  </dgm:ptLst>
  <dgm:cxnLst>
    <dgm:cxn modelId="{76E04F01-0951-43E2-AAE4-FC846885DE35}" type="presOf" srcId="{4F5742E7-94B4-42A4-9F12-BF39221639E4}" destId="{4402F996-6070-4BC1-9F0F-130E7FCCCE4F}" srcOrd="0" destOrd="0" presId="urn:microsoft.com/office/officeart/2005/8/layout/vList2"/>
    <dgm:cxn modelId="{9DB4E85B-3812-421A-A1FD-D3858D10036F}" type="presOf" srcId="{4691BBE0-0688-4696-9561-C69EEB47D0D9}" destId="{40027824-4209-4131-A218-512D7F47E138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3AC70A2-BB7D-490F-8BA6-99D105D9E242}" type="presParOf" srcId="{40027824-4209-4131-A218-512D7F47E138}" destId="{4402F996-6070-4BC1-9F0F-130E7FCCCE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36E1FED-7526-4B8D-8DBB-3442107E94F6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2" csCatId="accent2" phldr="1"/>
      <dgm:spPr/>
    </dgm:pt>
    <dgm:pt modelId="{33493E31-9D18-4FF6-9EA3-401238D680F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5</a:t>
          </a:r>
          <a:endParaRPr lang="en-US"/>
        </a:p>
      </dgm:t>
    </dgm:pt>
    <dgm:pt modelId="{F82B6678-F2FD-4181-85B8-A3343DF9B783}" type="parTrans" cxnId="{3523D746-8B57-4C28-9119-05DB33A10A18}">
      <dgm:prSet/>
      <dgm:spPr/>
    </dgm:pt>
    <dgm:pt modelId="{17E28BA7-7A04-45AB-BBBC-C942E495E19F}" type="sibTrans" cxnId="{3523D746-8B57-4C28-9119-05DB33A10A18}">
      <dgm:prSet/>
      <dgm:spPr/>
      <dgm:t>
        <a:bodyPr/>
        <a:lstStyle/>
        <a:p>
          <a:endParaRPr lang="en-US"/>
        </a:p>
      </dgm:t>
    </dgm:pt>
    <dgm:pt modelId="{6521506C-7935-4CFF-9E11-1F9A62212F79}" type="pres">
      <dgm:prSet presAssocID="{736E1FED-7526-4B8D-8DBB-3442107E94F6}" presName="linearFlow" presStyleCnt="0">
        <dgm:presLayoutVars>
          <dgm:dir/>
          <dgm:resizeHandles val="exact"/>
        </dgm:presLayoutVars>
      </dgm:prSet>
      <dgm:spPr/>
    </dgm:pt>
    <dgm:pt modelId="{053C7F0E-F5B1-4E42-A039-5E2FD2346D06}" type="pres">
      <dgm:prSet presAssocID="{33493E31-9D18-4FF6-9EA3-401238D680FF}" presName="node" presStyleLbl="node1" presStyleIdx="0" presStyleCnt="1">
        <dgm:presLayoutVars>
          <dgm:bulletEnabled val="1"/>
        </dgm:presLayoutVars>
      </dgm:prSet>
      <dgm:spPr/>
    </dgm:pt>
  </dgm:ptLst>
  <dgm:cxnLst>
    <dgm:cxn modelId="{3523D746-8B57-4C28-9119-05DB33A10A18}" srcId="{736E1FED-7526-4B8D-8DBB-3442107E94F6}" destId="{33493E31-9D18-4FF6-9EA3-401238D680FF}" srcOrd="0" destOrd="0" parTransId="{F82B6678-F2FD-4181-85B8-A3343DF9B783}" sibTransId="{17E28BA7-7A04-45AB-BBBC-C942E495E19F}"/>
    <dgm:cxn modelId="{F9037259-5319-4342-B4D1-C175AAA4BC3E}" type="presOf" srcId="{33493E31-9D18-4FF6-9EA3-401238D680FF}" destId="{053C7F0E-F5B1-4E42-A039-5E2FD2346D06}" srcOrd="0" destOrd="0" presId="urn:microsoft.com/office/officeart/2005/8/layout/equation1"/>
    <dgm:cxn modelId="{6A9A0AF7-F45C-474D-9B52-2EBB12089E2C}" type="presOf" srcId="{736E1FED-7526-4B8D-8DBB-3442107E94F6}" destId="{6521506C-7935-4CFF-9E11-1F9A62212F79}" srcOrd="0" destOrd="0" presId="urn:microsoft.com/office/officeart/2005/8/layout/equation1"/>
    <dgm:cxn modelId="{F1CEA2F7-0BF1-4452-AFD3-272343395C40}" type="presParOf" srcId="{6521506C-7935-4CFF-9E11-1F9A62212F79}" destId="{053C7F0E-F5B1-4E42-A039-5E2FD2346D06}" srcOrd="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5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 Discretization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40027824-4209-4131-A218-512D7F47E138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4402F996-6070-4BC1-9F0F-130E7FCCCE4F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>
        <a:solidFill>
          <a:schemeClr val="bg2">
            <a:lumMod val="40000"/>
            <a:lumOff val="60000"/>
          </a:schemeClr>
        </a:solidFill>
      </dgm:spPr>
    </dgm:pt>
  </dgm:ptLst>
  <dgm:cxnLst>
    <dgm:cxn modelId="{76E04F01-0951-43E2-AAE4-FC846885DE35}" type="presOf" srcId="{4F5742E7-94B4-42A4-9F12-BF39221639E4}" destId="{4402F996-6070-4BC1-9F0F-130E7FCCCE4F}" srcOrd="0" destOrd="0" presId="urn:microsoft.com/office/officeart/2005/8/layout/vList2"/>
    <dgm:cxn modelId="{9DB4E85B-3812-421A-A1FD-D3858D10036F}" type="presOf" srcId="{4691BBE0-0688-4696-9561-C69EEB47D0D9}" destId="{40027824-4209-4131-A218-512D7F47E138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3AC70A2-BB7D-490F-8BA6-99D105D9E242}" type="presParOf" srcId="{40027824-4209-4131-A218-512D7F47E138}" destId="{4402F996-6070-4BC1-9F0F-130E7FCCCE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6E1FED-7526-4B8D-8DBB-3442107E94F6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2" csCatId="accent2" phldr="1"/>
      <dgm:spPr/>
    </dgm:pt>
    <dgm:pt modelId="{33493E31-9D18-4FF6-9EA3-401238D680F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6</a:t>
          </a:r>
          <a:endParaRPr lang="en-US"/>
        </a:p>
      </dgm:t>
    </dgm:pt>
    <dgm:pt modelId="{F82B6678-F2FD-4181-85B8-A3343DF9B783}" type="parTrans" cxnId="{3523D746-8B57-4C28-9119-05DB33A10A18}">
      <dgm:prSet/>
      <dgm:spPr/>
    </dgm:pt>
    <dgm:pt modelId="{17E28BA7-7A04-45AB-BBBC-C942E495E19F}" type="sibTrans" cxnId="{3523D746-8B57-4C28-9119-05DB33A10A18}">
      <dgm:prSet/>
      <dgm:spPr/>
      <dgm:t>
        <a:bodyPr/>
        <a:lstStyle/>
        <a:p>
          <a:endParaRPr lang="en-US"/>
        </a:p>
      </dgm:t>
    </dgm:pt>
    <dgm:pt modelId="{6521506C-7935-4CFF-9E11-1F9A62212F79}" type="pres">
      <dgm:prSet presAssocID="{736E1FED-7526-4B8D-8DBB-3442107E94F6}" presName="linearFlow" presStyleCnt="0">
        <dgm:presLayoutVars>
          <dgm:dir/>
          <dgm:resizeHandles val="exact"/>
        </dgm:presLayoutVars>
      </dgm:prSet>
      <dgm:spPr/>
    </dgm:pt>
    <dgm:pt modelId="{053C7F0E-F5B1-4E42-A039-5E2FD2346D06}" type="pres">
      <dgm:prSet presAssocID="{33493E31-9D18-4FF6-9EA3-401238D680FF}" presName="node" presStyleLbl="node1" presStyleIdx="0" presStyleCnt="1">
        <dgm:presLayoutVars>
          <dgm:bulletEnabled val="1"/>
        </dgm:presLayoutVars>
      </dgm:prSet>
      <dgm:spPr/>
    </dgm:pt>
  </dgm:ptLst>
  <dgm:cxnLst>
    <dgm:cxn modelId="{3523D746-8B57-4C28-9119-05DB33A10A18}" srcId="{736E1FED-7526-4B8D-8DBB-3442107E94F6}" destId="{33493E31-9D18-4FF6-9EA3-401238D680FF}" srcOrd="0" destOrd="0" parTransId="{F82B6678-F2FD-4181-85B8-A3343DF9B783}" sibTransId="{17E28BA7-7A04-45AB-BBBC-C942E495E19F}"/>
    <dgm:cxn modelId="{F9037259-5319-4342-B4D1-C175AAA4BC3E}" type="presOf" srcId="{33493E31-9D18-4FF6-9EA3-401238D680FF}" destId="{053C7F0E-F5B1-4E42-A039-5E2FD2346D06}" srcOrd="0" destOrd="0" presId="urn:microsoft.com/office/officeart/2005/8/layout/equation1"/>
    <dgm:cxn modelId="{6A9A0AF7-F45C-474D-9B52-2EBB12089E2C}" type="presOf" srcId="{736E1FED-7526-4B8D-8DBB-3442107E94F6}" destId="{6521506C-7935-4CFF-9E11-1F9A62212F79}" srcOrd="0" destOrd="0" presId="urn:microsoft.com/office/officeart/2005/8/layout/equation1"/>
    <dgm:cxn modelId="{F1CEA2F7-0BF1-4452-AFD3-272343395C40}" type="presParOf" srcId="{6521506C-7935-4CFF-9E11-1F9A62212F79}" destId="{053C7F0E-F5B1-4E42-A039-5E2FD2346D06}" srcOrd="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 Scaling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40027824-4209-4131-A218-512D7F47E138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4402F996-6070-4BC1-9F0F-130E7FCCCE4F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>
        <a:solidFill>
          <a:schemeClr val="bg2">
            <a:lumMod val="40000"/>
            <a:lumOff val="60000"/>
          </a:schemeClr>
        </a:solidFill>
      </dgm:spPr>
    </dgm:pt>
  </dgm:ptLst>
  <dgm:cxnLst>
    <dgm:cxn modelId="{76E04F01-0951-43E2-AAE4-FC846885DE35}" type="presOf" srcId="{4F5742E7-94B4-42A4-9F12-BF39221639E4}" destId="{4402F996-6070-4BC1-9F0F-130E7FCCCE4F}" srcOrd="0" destOrd="0" presId="urn:microsoft.com/office/officeart/2005/8/layout/vList2"/>
    <dgm:cxn modelId="{9DB4E85B-3812-421A-A1FD-D3858D10036F}" type="presOf" srcId="{4691BBE0-0688-4696-9561-C69EEB47D0D9}" destId="{40027824-4209-4131-A218-512D7F47E138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3AC70A2-BB7D-490F-8BA6-99D105D9E242}" type="presParOf" srcId="{40027824-4209-4131-A218-512D7F47E138}" destId="{4402F996-6070-4BC1-9F0F-130E7FCCCE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36E1FED-7526-4B8D-8DBB-3442107E94F6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2" csCatId="accent2" phldr="1"/>
      <dgm:spPr/>
    </dgm:pt>
    <dgm:pt modelId="{33493E31-9D18-4FF6-9EA3-401238D680F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7</a:t>
          </a:r>
          <a:endParaRPr lang="en-US"/>
        </a:p>
      </dgm:t>
    </dgm:pt>
    <dgm:pt modelId="{F82B6678-F2FD-4181-85B8-A3343DF9B783}" type="parTrans" cxnId="{3523D746-8B57-4C28-9119-05DB33A10A18}">
      <dgm:prSet/>
      <dgm:spPr/>
    </dgm:pt>
    <dgm:pt modelId="{17E28BA7-7A04-45AB-BBBC-C942E495E19F}" type="sibTrans" cxnId="{3523D746-8B57-4C28-9119-05DB33A10A18}">
      <dgm:prSet/>
      <dgm:spPr/>
      <dgm:t>
        <a:bodyPr/>
        <a:lstStyle/>
        <a:p>
          <a:endParaRPr lang="en-US"/>
        </a:p>
      </dgm:t>
    </dgm:pt>
    <dgm:pt modelId="{6521506C-7935-4CFF-9E11-1F9A62212F79}" type="pres">
      <dgm:prSet presAssocID="{736E1FED-7526-4B8D-8DBB-3442107E94F6}" presName="linearFlow" presStyleCnt="0">
        <dgm:presLayoutVars>
          <dgm:dir/>
          <dgm:resizeHandles val="exact"/>
        </dgm:presLayoutVars>
      </dgm:prSet>
      <dgm:spPr/>
    </dgm:pt>
    <dgm:pt modelId="{053C7F0E-F5B1-4E42-A039-5E2FD2346D06}" type="pres">
      <dgm:prSet presAssocID="{33493E31-9D18-4FF6-9EA3-401238D680FF}" presName="node" presStyleLbl="node1" presStyleIdx="0" presStyleCnt="1">
        <dgm:presLayoutVars>
          <dgm:bulletEnabled val="1"/>
        </dgm:presLayoutVars>
      </dgm:prSet>
      <dgm:spPr/>
    </dgm:pt>
  </dgm:ptLst>
  <dgm:cxnLst>
    <dgm:cxn modelId="{3523D746-8B57-4C28-9119-05DB33A10A18}" srcId="{736E1FED-7526-4B8D-8DBB-3442107E94F6}" destId="{33493E31-9D18-4FF6-9EA3-401238D680FF}" srcOrd="0" destOrd="0" parTransId="{F82B6678-F2FD-4181-85B8-A3343DF9B783}" sibTransId="{17E28BA7-7A04-45AB-BBBC-C942E495E19F}"/>
    <dgm:cxn modelId="{F9037259-5319-4342-B4D1-C175AAA4BC3E}" type="presOf" srcId="{33493E31-9D18-4FF6-9EA3-401238D680FF}" destId="{053C7F0E-F5B1-4E42-A039-5E2FD2346D06}" srcOrd="0" destOrd="0" presId="urn:microsoft.com/office/officeart/2005/8/layout/equation1"/>
    <dgm:cxn modelId="{6A9A0AF7-F45C-474D-9B52-2EBB12089E2C}" type="presOf" srcId="{736E1FED-7526-4B8D-8DBB-3442107E94F6}" destId="{6521506C-7935-4CFF-9E11-1F9A62212F79}" srcOrd="0" destOrd="0" presId="urn:microsoft.com/office/officeart/2005/8/layout/equation1"/>
    <dgm:cxn modelId="{F1CEA2F7-0BF1-4452-AFD3-272343395C40}" type="presParOf" srcId="{6521506C-7935-4CFF-9E11-1F9A62212F79}" destId="{053C7F0E-F5B1-4E42-A039-5E2FD2346D06}" srcOrd="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 Training model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40027824-4209-4131-A218-512D7F47E138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4402F996-6070-4BC1-9F0F-130E7FCCCE4F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>
        <a:solidFill>
          <a:schemeClr val="bg2">
            <a:lumMod val="40000"/>
            <a:lumOff val="60000"/>
          </a:schemeClr>
        </a:solidFill>
      </dgm:spPr>
    </dgm:pt>
  </dgm:ptLst>
  <dgm:cxnLst>
    <dgm:cxn modelId="{76E04F01-0951-43E2-AAE4-FC846885DE35}" type="presOf" srcId="{4F5742E7-94B4-42A4-9F12-BF39221639E4}" destId="{4402F996-6070-4BC1-9F0F-130E7FCCCE4F}" srcOrd="0" destOrd="0" presId="urn:microsoft.com/office/officeart/2005/8/layout/vList2"/>
    <dgm:cxn modelId="{9DB4E85B-3812-421A-A1FD-D3858D10036F}" type="presOf" srcId="{4691BBE0-0688-4696-9561-C69EEB47D0D9}" destId="{40027824-4209-4131-A218-512D7F47E138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3AC70A2-BB7D-490F-8BA6-99D105D9E242}" type="presParOf" srcId="{40027824-4209-4131-A218-512D7F47E138}" destId="{4402F996-6070-4BC1-9F0F-130E7FCCCE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36E1FED-7526-4B8D-8DBB-3442107E94F6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2" csCatId="accent2" phldr="1"/>
      <dgm:spPr/>
    </dgm:pt>
    <dgm:pt modelId="{33493E31-9D18-4FF6-9EA3-401238D680F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8</a:t>
          </a:r>
          <a:endParaRPr lang="en-US"/>
        </a:p>
      </dgm:t>
    </dgm:pt>
    <dgm:pt modelId="{F82B6678-F2FD-4181-85B8-A3343DF9B783}" type="parTrans" cxnId="{3523D746-8B57-4C28-9119-05DB33A10A18}">
      <dgm:prSet/>
      <dgm:spPr/>
    </dgm:pt>
    <dgm:pt modelId="{17E28BA7-7A04-45AB-BBBC-C942E495E19F}" type="sibTrans" cxnId="{3523D746-8B57-4C28-9119-05DB33A10A18}">
      <dgm:prSet/>
      <dgm:spPr/>
      <dgm:t>
        <a:bodyPr/>
        <a:lstStyle/>
        <a:p>
          <a:endParaRPr lang="en-US"/>
        </a:p>
      </dgm:t>
    </dgm:pt>
    <dgm:pt modelId="{6521506C-7935-4CFF-9E11-1F9A62212F79}" type="pres">
      <dgm:prSet presAssocID="{736E1FED-7526-4B8D-8DBB-3442107E94F6}" presName="linearFlow" presStyleCnt="0">
        <dgm:presLayoutVars>
          <dgm:dir/>
          <dgm:resizeHandles val="exact"/>
        </dgm:presLayoutVars>
      </dgm:prSet>
      <dgm:spPr/>
    </dgm:pt>
    <dgm:pt modelId="{053C7F0E-F5B1-4E42-A039-5E2FD2346D06}" type="pres">
      <dgm:prSet presAssocID="{33493E31-9D18-4FF6-9EA3-401238D680FF}" presName="node" presStyleLbl="node1" presStyleIdx="0" presStyleCnt="1">
        <dgm:presLayoutVars>
          <dgm:bulletEnabled val="1"/>
        </dgm:presLayoutVars>
      </dgm:prSet>
      <dgm:spPr/>
    </dgm:pt>
  </dgm:ptLst>
  <dgm:cxnLst>
    <dgm:cxn modelId="{3523D746-8B57-4C28-9119-05DB33A10A18}" srcId="{736E1FED-7526-4B8D-8DBB-3442107E94F6}" destId="{33493E31-9D18-4FF6-9EA3-401238D680FF}" srcOrd="0" destOrd="0" parTransId="{F82B6678-F2FD-4181-85B8-A3343DF9B783}" sibTransId="{17E28BA7-7A04-45AB-BBBC-C942E495E19F}"/>
    <dgm:cxn modelId="{F9037259-5319-4342-B4D1-C175AAA4BC3E}" type="presOf" srcId="{33493E31-9D18-4FF6-9EA3-401238D680FF}" destId="{053C7F0E-F5B1-4E42-A039-5E2FD2346D06}" srcOrd="0" destOrd="0" presId="urn:microsoft.com/office/officeart/2005/8/layout/equation1"/>
    <dgm:cxn modelId="{6A9A0AF7-F45C-474D-9B52-2EBB12089E2C}" type="presOf" srcId="{736E1FED-7526-4B8D-8DBB-3442107E94F6}" destId="{6521506C-7935-4CFF-9E11-1F9A62212F79}" srcOrd="0" destOrd="0" presId="urn:microsoft.com/office/officeart/2005/8/layout/equation1"/>
    <dgm:cxn modelId="{F1CEA2F7-0BF1-4452-AFD3-272343395C40}" type="presParOf" srcId="{6521506C-7935-4CFF-9E11-1F9A62212F79}" destId="{053C7F0E-F5B1-4E42-A039-5E2FD2346D06}" srcOrd="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 Evaluation Results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40027824-4209-4131-A218-512D7F47E138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4402F996-6070-4BC1-9F0F-130E7FCCCE4F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>
        <a:solidFill>
          <a:schemeClr val="bg2">
            <a:lumMod val="40000"/>
            <a:lumOff val="60000"/>
          </a:schemeClr>
        </a:solidFill>
      </dgm:spPr>
    </dgm:pt>
  </dgm:ptLst>
  <dgm:cxnLst>
    <dgm:cxn modelId="{76E04F01-0951-43E2-AAE4-FC846885DE35}" type="presOf" srcId="{4F5742E7-94B4-42A4-9F12-BF39221639E4}" destId="{4402F996-6070-4BC1-9F0F-130E7FCCCE4F}" srcOrd="0" destOrd="0" presId="urn:microsoft.com/office/officeart/2005/8/layout/vList2"/>
    <dgm:cxn modelId="{9DB4E85B-3812-421A-A1FD-D3858D10036F}" type="presOf" srcId="{4691BBE0-0688-4696-9561-C69EEB47D0D9}" destId="{40027824-4209-4131-A218-512D7F47E138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3AC70A2-BB7D-490F-8BA6-99D105D9E242}" type="presParOf" srcId="{40027824-4209-4131-A218-512D7F47E138}" destId="{4402F996-6070-4BC1-9F0F-130E7FCCCE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36E1FED-7526-4B8D-8DBB-3442107E94F6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2" csCatId="accent2" phldr="1"/>
      <dgm:spPr/>
    </dgm:pt>
    <dgm:pt modelId="{33493E31-9D18-4FF6-9EA3-401238D680F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9</a:t>
          </a:r>
          <a:endParaRPr lang="en-US"/>
        </a:p>
      </dgm:t>
    </dgm:pt>
    <dgm:pt modelId="{F82B6678-F2FD-4181-85B8-A3343DF9B783}" type="parTrans" cxnId="{3523D746-8B57-4C28-9119-05DB33A10A18}">
      <dgm:prSet/>
      <dgm:spPr/>
    </dgm:pt>
    <dgm:pt modelId="{17E28BA7-7A04-45AB-BBBC-C942E495E19F}" type="sibTrans" cxnId="{3523D746-8B57-4C28-9119-05DB33A10A18}">
      <dgm:prSet/>
      <dgm:spPr/>
      <dgm:t>
        <a:bodyPr/>
        <a:lstStyle/>
        <a:p>
          <a:endParaRPr lang="en-US"/>
        </a:p>
      </dgm:t>
    </dgm:pt>
    <dgm:pt modelId="{6521506C-7935-4CFF-9E11-1F9A62212F79}" type="pres">
      <dgm:prSet presAssocID="{736E1FED-7526-4B8D-8DBB-3442107E94F6}" presName="linearFlow" presStyleCnt="0">
        <dgm:presLayoutVars>
          <dgm:dir/>
          <dgm:resizeHandles val="exact"/>
        </dgm:presLayoutVars>
      </dgm:prSet>
      <dgm:spPr/>
    </dgm:pt>
    <dgm:pt modelId="{053C7F0E-F5B1-4E42-A039-5E2FD2346D06}" type="pres">
      <dgm:prSet presAssocID="{33493E31-9D18-4FF6-9EA3-401238D680FF}" presName="node" presStyleLbl="node1" presStyleIdx="0" presStyleCnt="1">
        <dgm:presLayoutVars>
          <dgm:bulletEnabled val="1"/>
        </dgm:presLayoutVars>
      </dgm:prSet>
      <dgm:spPr/>
    </dgm:pt>
  </dgm:ptLst>
  <dgm:cxnLst>
    <dgm:cxn modelId="{3523D746-8B57-4C28-9119-05DB33A10A18}" srcId="{736E1FED-7526-4B8D-8DBB-3442107E94F6}" destId="{33493E31-9D18-4FF6-9EA3-401238D680FF}" srcOrd="0" destOrd="0" parTransId="{F82B6678-F2FD-4181-85B8-A3343DF9B783}" sibTransId="{17E28BA7-7A04-45AB-BBBC-C942E495E19F}"/>
    <dgm:cxn modelId="{F9037259-5319-4342-B4D1-C175AAA4BC3E}" type="presOf" srcId="{33493E31-9D18-4FF6-9EA3-401238D680FF}" destId="{053C7F0E-F5B1-4E42-A039-5E2FD2346D06}" srcOrd="0" destOrd="0" presId="urn:microsoft.com/office/officeart/2005/8/layout/equation1"/>
    <dgm:cxn modelId="{6A9A0AF7-F45C-474D-9B52-2EBB12089E2C}" type="presOf" srcId="{736E1FED-7526-4B8D-8DBB-3442107E94F6}" destId="{6521506C-7935-4CFF-9E11-1F9A62212F79}" srcOrd="0" destOrd="0" presId="urn:microsoft.com/office/officeart/2005/8/layout/equation1"/>
    <dgm:cxn modelId="{F1CEA2F7-0BF1-4452-AFD3-272343395C40}" type="presParOf" srcId="{6521506C-7935-4CFF-9E11-1F9A62212F79}" destId="{053C7F0E-F5B1-4E42-A039-5E2FD2346D06}" srcOrd="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9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 target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40027824-4209-4131-A218-512D7F47E138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4402F996-6070-4BC1-9F0F-130E7FCCCE4F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>
        <a:solidFill>
          <a:schemeClr val="bg2">
            <a:lumMod val="40000"/>
            <a:lumOff val="60000"/>
          </a:schemeClr>
        </a:solidFill>
      </dgm:spPr>
    </dgm:pt>
  </dgm:ptLst>
  <dgm:cxnLst>
    <dgm:cxn modelId="{76E04F01-0951-43E2-AAE4-FC846885DE35}" type="presOf" srcId="{4F5742E7-94B4-42A4-9F12-BF39221639E4}" destId="{4402F996-6070-4BC1-9F0F-130E7FCCCE4F}" srcOrd="0" destOrd="0" presId="urn:microsoft.com/office/officeart/2005/8/layout/vList2"/>
    <dgm:cxn modelId="{9DB4E85B-3812-421A-A1FD-D3858D10036F}" type="presOf" srcId="{4691BBE0-0688-4696-9561-C69EEB47D0D9}" destId="{40027824-4209-4131-A218-512D7F47E138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3AC70A2-BB7D-490F-8BA6-99D105D9E242}" type="presParOf" srcId="{40027824-4209-4131-A218-512D7F47E138}" destId="{4402F996-6070-4BC1-9F0F-130E7FCCCE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6E1FED-7526-4B8D-8DBB-3442107E94F6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2" csCatId="accent2" phldr="1"/>
      <dgm:spPr/>
    </dgm:pt>
    <dgm:pt modelId="{33493E31-9D18-4FF6-9EA3-401238D680F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1</a:t>
          </a:r>
          <a:endParaRPr lang="en-US"/>
        </a:p>
      </dgm:t>
    </dgm:pt>
    <dgm:pt modelId="{F82B6678-F2FD-4181-85B8-A3343DF9B783}" type="parTrans" cxnId="{3523D746-8B57-4C28-9119-05DB33A10A18}">
      <dgm:prSet/>
      <dgm:spPr/>
    </dgm:pt>
    <dgm:pt modelId="{17E28BA7-7A04-45AB-BBBC-C942E495E19F}" type="sibTrans" cxnId="{3523D746-8B57-4C28-9119-05DB33A10A18}">
      <dgm:prSet/>
      <dgm:spPr/>
      <dgm:t>
        <a:bodyPr/>
        <a:lstStyle/>
        <a:p>
          <a:endParaRPr lang="en-US"/>
        </a:p>
      </dgm:t>
    </dgm:pt>
    <dgm:pt modelId="{6521506C-7935-4CFF-9E11-1F9A62212F79}" type="pres">
      <dgm:prSet presAssocID="{736E1FED-7526-4B8D-8DBB-3442107E94F6}" presName="linearFlow" presStyleCnt="0">
        <dgm:presLayoutVars>
          <dgm:dir/>
          <dgm:resizeHandles val="exact"/>
        </dgm:presLayoutVars>
      </dgm:prSet>
      <dgm:spPr/>
    </dgm:pt>
    <dgm:pt modelId="{053C7F0E-F5B1-4E42-A039-5E2FD2346D06}" type="pres">
      <dgm:prSet presAssocID="{33493E31-9D18-4FF6-9EA3-401238D680FF}" presName="node" presStyleLbl="node1" presStyleIdx="0" presStyleCnt="1">
        <dgm:presLayoutVars>
          <dgm:bulletEnabled val="1"/>
        </dgm:presLayoutVars>
      </dgm:prSet>
      <dgm:spPr/>
    </dgm:pt>
  </dgm:ptLst>
  <dgm:cxnLst>
    <dgm:cxn modelId="{3523D746-8B57-4C28-9119-05DB33A10A18}" srcId="{736E1FED-7526-4B8D-8DBB-3442107E94F6}" destId="{33493E31-9D18-4FF6-9EA3-401238D680FF}" srcOrd="0" destOrd="0" parTransId="{F82B6678-F2FD-4181-85B8-A3343DF9B783}" sibTransId="{17E28BA7-7A04-45AB-BBBC-C942E495E19F}"/>
    <dgm:cxn modelId="{F9037259-5319-4342-B4D1-C175AAA4BC3E}" type="presOf" srcId="{33493E31-9D18-4FF6-9EA3-401238D680FF}" destId="{053C7F0E-F5B1-4E42-A039-5E2FD2346D06}" srcOrd="0" destOrd="0" presId="urn:microsoft.com/office/officeart/2005/8/layout/equation1"/>
    <dgm:cxn modelId="{6A9A0AF7-F45C-474D-9B52-2EBB12089E2C}" type="presOf" srcId="{736E1FED-7526-4B8D-8DBB-3442107E94F6}" destId="{6521506C-7935-4CFF-9E11-1F9A62212F79}" srcOrd="0" destOrd="0" presId="urn:microsoft.com/office/officeart/2005/8/layout/equation1"/>
    <dgm:cxn modelId="{F1CEA2F7-0BF1-4452-AFD3-272343395C40}" type="presParOf" srcId="{6521506C-7935-4CFF-9E11-1F9A62212F79}" destId="{053C7F0E-F5B1-4E42-A039-5E2FD2346D06}" srcOrd="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 task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40027824-4209-4131-A218-512D7F47E138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4402F996-6070-4BC1-9F0F-130E7FCCCE4F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>
        <a:solidFill>
          <a:schemeClr val="bg2">
            <a:lumMod val="40000"/>
            <a:lumOff val="60000"/>
          </a:schemeClr>
        </a:solidFill>
      </dgm:spPr>
    </dgm:pt>
  </dgm:ptLst>
  <dgm:cxnLst>
    <dgm:cxn modelId="{76E04F01-0951-43E2-AAE4-FC846885DE35}" type="presOf" srcId="{4F5742E7-94B4-42A4-9F12-BF39221639E4}" destId="{4402F996-6070-4BC1-9F0F-130E7FCCCE4F}" srcOrd="0" destOrd="0" presId="urn:microsoft.com/office/officeart/2005/8/layout/vList2"/>
    <dgm:cxn modelId="{9DB4E85B-3812-421A-A1FD-D3858D10036F}" type="presOf" srcId="{4691BBE0-0688-4696-9561-C69EEB47D0D9}" destId="{40027824-4209-4131-A218-512D7F47E138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3AC70A2-BB7D-490F-8BA6-99D105D9E242}" type="presParOf" srcId="{40027824-4209-4131-A218-512D7F47E138}" destId="{4402F996-6070-4BC1-9F0F-130E7FCCCE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341A446-C3CC-4BAA-9113-C1ED0560C8B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F77583-BBC4-4224-B80D-1A3C41B536D4}">
      <dgm:prSet/>
      <dgm:spPr/>
      <dgm:t>
        <a:bodyPr/>
        <a:lstStyle/>
        <a:p>
          <a:r>
            <a:rPr lang="en-US" dirty="0"/>
            <a:t>TOTAL: 499 rows, 6 columns​</a:t>
          </a:r>
        </a:p>
      </dgm:t>
    </dgm:pt>
    <dgm:pt modelId="{94A13DF7-90DF-467F-B250-7C22C1879ACD}" type="parTrans" cxnId="{39595259-99AD-4967-8B27-0DE4BB007CAF}">
      <dgm:prSet/>
      <dgm:spPr/>
      <dgm:t>
        <a:bodyPr/>
        <a:lstStyle/>
        <a:p>
          <a:endParaRPr lang="en-US"/>
        </a:p>
      </dgm:t>
    </dgm:pt>
    <dgm:pt modelId="{00D04A83-391B-41C5-AF74-52382250E500}" type="sibTrans" cxnId="{39595259-99AD-4967-8B27-0DE4BB007CAF}">
      <dgm:prSet/>
      <dgm:spPr/>
      <dgm:t>
        <a:bodyPr/>
        <a:lstStyle/>
        <a:p>
          <a:endParaRPr lang="en-US"/>
        </a:p>
      </dgm:t>
    </dgm:pt>
    <dgm:pt modelId="{B5298688-EE61-4BB8-A8EF-747B6420BEA4}">
      <dgm:prSet/>
      <dgm:spPr/>
      <dgm:t>
        <a:bodyPr/>
        <a:lstStyle/>
        <a:p>
          <a:pPr rtl="0"/>
          <a:r>
            <a:rPr lang="en-US" dirty="0"/>
            <a:t>There are 1</a:t>
          </a:r>
          <a:r>
            <a:rPr lang="en-US" dirty="0">
              <a:latin typeface="Century Gothic" panose="020B0502020202020204"/>
            </a:rPr>
            <a:t> binary</a:t>
          </a:r>
          <a:r>
            <a:rPr lang="en-US" dirty="0"/>
            <a:t> variables : Clicked​</a:t>
          </a:r>
        </a:p>
      </dgm:t>
    </dgm:pt>
    <dgm:pt modelId="{498394CB-EEE0-4DFE-8585-63A8CC68C67F}" type="parTrans" cxnId="{EB88615D-BFDB-4E5D-B079-D0D7BF9BA6CB}">
      <dgm:prSet/>
      <dgm:spPr/>
      <dgm:t>
        <a:bodyPr/>
        <a:lstStyle/>
        <a:p>
          <a:endParaRPr lang="en-US"/>
        </a:p>
      </dgm:t>
    </dgm:pt>
    <dgm:pt modelId="{C64FCD3E-63E4-46A7-83FE-4A0E5CDDDB54}" type="sibTrans" cxnId="{EB88615D-BFDB-4E5D-B079-D0D7BF9BA6CB}">
      <dgm:prSet/>
      <dgm:spPr/>
      <dgm:t>
        <a:bodyPr/>
        <a:lstStyle/>
        <a:p>
          <a:endParaRPr lang="en-US"/>
        </a:p>
      </dgm:t>
    </dgm:pt>
    <dgm:pt modelId="{056E41C8-449F-454C-8968-EA0D416B1DF6}">
      <dgm:prSet/>
      <dgm:spPr/>
      <dgm:t>
        <a:bodyPr/>
        <a:lstStyle/>
        <a:p>
          <a:pPr rtl="0"/>
          <a:r>
            <a:rPr lang="en-US" dirty="0"/>
            <a:t>There are 2 continuous variables: Time​</a:t>
          </a:r>
          <a:r>
            <a:rPr lang="en-US" dirty="0">
              <a:latin typeface="Century Gothic" panose="020B0502020202020204"/>
            </a:rPr>
            <a:t> </a:t>
          </a:r>
          <a:r>
            <a:rPr lang="en-US" dirty="0"/>
            <a:t>Spent on Site, Salary​</a:t>
          </a:r>
        </a:p>
      </dgm:t>
    </dgm:pt>
    <dgm:pt modelId="{6A981083-0A21-4722-987E-0DCE42A2E359}" type="parTrans" cxnId="{E67F418E-78B2-4097-8F26-B49E84D8586E}">
      <dgm:prSet/>
      <dgm:spPr/>
      <dgm:t>
        <a:bodyPr/>
        <a:lstStyle/>
        <a:p>
          <a:endParaRPr lang="en-US"/>
        </a:p>
      </dgm:t>
    </dgm:pt>
    <dgm:pt modelId="{18EC516A-4A42-4083-903D-66626E032C78}" type="sibTrans" cxnId="{E67F418E-78B2-4097-8F26-B49E84D8586E}">
      <dgm:prSet/>
      <dgm:spPr/>
      <dgm:t>
        <a:bodyPr/>
        <a:lstStyle/>
        <a:p>
          <a:endParaRPr lang="en-US"/>
        </a:p>
      </dgm:t>
    </dgm:pt>
    <dgm:pt modelId="{C13E6875-372F-48A4-9F13-71E7798A455A}">
      <dgm:prSet/>
      <dgm:spPr/>
      <dgm:t>
        <a:bodyPr/>
        <a:lstStyle/>
        <a:p>
          <a:r>
            <a:rPr lang="en-US" dirty="0"/>
            <a:t>There are 3 categorical variables: Name, e-mail, Country</a:t>
          </a:r>
        </a:p>
      </dgm:t>
    </dgm:pt>
    <dgm:pt modelId="{5350FE02-51EE-409E-B4F2-B394CFC829C5}" type="parTrans" cxnId="{95AA4421-7296-4420-8DBC-5F9F9386B24E}">
      <dgm:prSet/>
      <dgm:spPr/>
      <dgm:t>
        <a:bodyPr/>
        <a:lstStyle/>
        <a:p>
          <a:endParaRPr lang="en-US"/>
        </a:p>
      </dgm:t>
    </dgm:pt>
    <dgm:pt modelId="{CA266E3D-4A50-466F-90A3-4998980B1565}" type="sibTrans" cxnId="{95AA4421-7296-4420-8DBC-5F9F9386B24E}">
      <dgm:prSet/>
      <dgm:spPr/>
      <dgm:t>
        <a:bodyPr/>
        <a:lstStyle/>
        <a:p>
          <a:endParaRPr lang="en-US"/>
        </a:p>
      </dgm:t>
    </dgm:pt>
    <dgm:pt modelId="{74C2E0B2-C61D-44DD-997D-85643BDFACB4}" type="pres">
      <dgm:prSet presAssocID="{8341A446-C3CC-4BAA-9113-C1ED0560C8B3}" presName="linear" presStyleCnt="0">
        <dgm:presLayoutVars>
          <dgm:animLvl val="lvl"/>
          <dgm:resizeHandles val="exact"/>
        </dgm:presLayoutVars>
      </dgm:prSet>
      <dgm:spPr/>
    </dgm:pt>
    <dgm:pt modelId="{A16215A7-C25D-411C-9F7A-3FE773597E2C}" type="pres">
      <dgm:prSet presAssocID="{01F77583-BBC4-4224-B80D-1A3C41B536D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C1985A-6771-4415-A278-C27864C6436D}" type="pres">
      <dgm:prSet presAssocID="{00D04A83-391B-41C5-AF74-52382250E500}" presName="spacer" presStyleCnt="0"/>
      <dgm:spPr/>
    </dgm:pt>
    <dgm:pt modelId="{F91FA077-D04B-4F63-B793-899898AB7B15}" type="pres">
      <dgm:prSet presAssocID="{B5298688-EE61-4BB8-A8EF-747B6420BE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283C725-D343-4AE2-80A8-DDA8D9B4FA9D}" type="pres">
      <dgm:prSet presAssocID="{C64FCD3E-63E4-46A7-83FE-4A0E5CDDDB54}" presName="spacer" presStyleCnt="0"/>
      <dgm:spPr/>
    </dgm:pt>
    <dgm:pt modelId="{D7644056-897A-40E8-A090-1A7B292770D1}" type="pres">
      <dgm:prSet presAssocID="{056E41C8-449F-454C-8968-EA0D416B1DF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B1F6D43-FDFB-461E-B7CF-6D4826DB60EC}" type="pres">
      <dgm:prSet presAssocID="{18EC516A-4A42-4083-903D-66626E032C78}" presName="spacer" presStyleCnt="0"/>
      <dgm:spPr/>
    </dgm:pt>
    <dgm:pt modelId="{E769B67A-0E60-488E-A498-D7A4692DF22D}" type="pres">
      <dgm:prSet presAssocID="{C13E6875-372F-48A4-9F13-71E7798A455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5AA4421-7296-4420-8DBC-5F9F9386B24E}" srcId="{8341A446-C3CC-4BAA-9113-C1ED0560C8B3}" destId="{C13E6875-372F-48A4-9F13-71E7798A455A}" srcOrd="3" destOrd="0" parTransId="{5350FE02-51EE-409E-B4F2-B394CFC829C5}" sibTransId="{CA266E3D-4A50-466F-90A3-4998980B1565}"/>
    <dgm:cxn modelId="{AD6C272A-C056-4182-9B5B-170F4F9C3CD0}" type="presOf" srcId="{056E41C8-449F-454C-8968-EA0D416B1DF6}" destId="{D7644056-897A-40E8-A090-1A7B292770D1}" srcOrd="0" destOrd="0" presId="urn:microsoft.com/office/officeart/2005/8/layout/vList2"/>
    <dgm:cxn modelId="{EB88615D-BFDB-4E5D-B079-D0D7BF9BA6CB}" srcId="{8341A446-C3CC-4BAA-9113-C1ED0560C8B3}" destId="{B5298688-EE61-4BB8-A8EF-747B6420BEA4}" srcOrd="1" destOrd="0" parTransId="{498394CB-EEE0-4DFE-8585-63A8CC68C67F}" sibTransId="{C64FCD3E-63E4-46A7-83FE-4A0E5CDDDB54}"/>
    <dgm:cxn modelId="{06560D61-70BB-47B5-A85D-C34E990FB54D}" type="presOf" srcId="{C13E6875-372F-48A4-9F13-71E7798A455A}" destId="{E769B67A-0E60-488E-A498-D7A4692DF22D}" srcOrd="0" destOrd="0" presId="urn:microsoft.com/office/officeart/2005/8/layout/vList2"/>
    <dgm:cxn modelId="{07ABE846-65A2-447D-B45C-5C611911E474}" type="presOf" srcId="{B5298688-EE61-4BB8-A8EF-747B6420BEA4}" destId="{F91FA077-D04B-4F63-B793-899898AB7B15}" srcOrd="0" destOrd="0" presId="urn:microsoft.com/office/officeart/2005/8/layout/vList2"/>
    <dgm:cxn modelId="{7049EC74-9CBA-4BBC-9B79-129141169871}" type="presOf" srcId="{8341A446-C3CC-4BAA-9113-C1ED0560C8B3}" destId="{74C2E0B2-C61D-44DD-997D-85643BDFACB4}" srcOrd="0" destOrd="0" presId="urn:microsoft.com/office/officeart/2005/8/layout/vList2"/>
    <dgm:cxn modelId="{39595259-99AD-4967-8B27-0DE4BB007CAF}" srcId="{8341A446-C3CC-4BAA-9113-C1ED0560C8B3}" destId="{01F77583-BBC4-4224-B80D-1A3C41B536D4}" srcOrd="0" destOrd="0" parTransId="{94A13DF7-90DF-467F-B250-7C22C1879ACD}" sibTransId="{00D04A83-391B-41C5-AF74-52382250E500}"/>
    <dgm:cxn modelId="{E67F418E-78B2-4097-8F26-B49E84D8586E}" srcId="{8341A446-C3CC-4BAA-9113-C1ED0560C8B3}" destId="{056E41C8-449F-454C-8968-EA0D416B1DF6}" srcOrd="2" destOrd="0" parTransId="{6A981083-0A21-4722-987E-0DCE42A2E359}" sibTransId="{18EC516A-4A42-4083-903D-66626E032C78}"/>
    <dgm:cxn modelId="{18128FE5-9335-476A-900D-AE8A53A0BB82}" type="presOf" srcId="{01F77583-BBC4-4224-B80D-1A3C41B536D4}" destId="{A16215A7-C25D-411C-9F7A-3FE773597E2C}" srcOrd="0" destOrd="0" presId="urn:microsoft.com/office/officeart/2005/8/layout/vList2"/>
    <dgm:cxn modelId="{B5781A6E-D6C0-4A52-8072-136B91419973}" type="presParOf" srcId="{74C2E0B2-C61D-44DD-997D-85643BDFACB4}" destId="{A16215A7-C25D-411C-9F7A-3FE773597E2C}" srcOrd="0" destOrd="0" presId="urn:microsoft.com/office/officeart/2005/8/layout/vList2"/>
    <dgm:cxn modelId="{CE9AAB3F-F834-465C-94D0-48B3259607E7}" type="presParOf" srcId="{74C2E0B2-C61D-44DD-997D-85643BDFACB4}" destId="{9CC1985A-6771-4415-A278-C27864C6436D}" srcOrd="1" destOrd="0" presId="urn:microsoft.com/office/officeart/2005/8/layout/vList2"/>
    <dgm:cxn modelId="{B123D46B-BBF0-4D6A-A4C7-AEEBAF668A57}" type="presParOf" srcId="{74C2E0B2-C61D-44DD-997D-85643BDFACB4}" destId="{F91FA077-D04B-4F63-B793-899898AB7B15}" srcOrd="2" destOrd="0" presId="urn:microsoft.com/office/officeart/2005/8/layout/vList2"/>
    <dgm:cxn modelId="{BF80ADA8-4034-41D2-95DB-016497EC468F}" type="presParOf" srcId="{74C2E0B2-C61D-44DD-997D-85643BDFACB4}" destId="{5283C725-D343-4AE2-80A8-DDA8D9B4FA9D}" srcOrd="3" destOrd="0" presId="urn:microsoft.com/office/officeart/2005/8/layout/vList2"/>
    <dgm:cxn modelId="{60986A7D-ED29-4A47-96B7-99111E33409B}" type="presParOf" srcId="{74C2E0B2-C61D-44DD-997D-85643BDFACB4}" destId="{D7644056-897A-40E8-A090-1A7B292770D1}" srcOrd="4" destOrd="0" presId="urn:microsoft.com/office/officeart/2005/8/layout/vList2"/>
    <dgm:cxn modelId="{ABAC4CA4-F3DD-4351-A330-AA89AF51DD97}" type="presParOf" srcId="{74C2E0B2-C61D-44DD-997D-85643BDFACB4}" destId="{EB1F6D43-FDFB-461E-B7CF-6D4826DB60EC}" srcOrd="5" destOrd="0" presId="urn:microsoft.com/office/officeart/2005/8/layout/vList2"/>
    <dgm:cxn modelId="{403AF76A-3EDC-420D-BDA2-6790193FE1DB}" type="presParOf" srcId="{74C2E0B2-C61D-44DD-997D-85643BDFACB4}" destId="{E769B67A-0E60-488E-A498-D7A4692DF22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 </a:t>
          </a:r>
          <a:r>
            <a:rPr lang="en-US">
              <a:latin typeface="Century Gothic" panose="020B0502020202020204"/>
            </a:rPr>
            <a:t>DROP VARIABLES : </a:t>
          </a:r>
          <a:r>
            <a:rPr lang="en-US"/>
            <a:t>'Names', 'emails','Country</a:t>
          </a:r>
          <a:r>
            <a:rPr lang="en-US">
              <a:latin typeface="Century Gothic" panose="020B0502020202020204"/>
            </a:rPr>
            <a:t>'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CF6C0C31-EBB8-42FD-98DF-E56F4AFF960B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B41E9FD4-5348-46B9-A1BA-B6329971D9F7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FA3792E-9596-4DB7-910F-4B28B76FC6A0}" type="presOf" srcId="{4F5742E7-94B4-42A4-9F12-BF39221639E4}" destId="{B41E9FD4-5348-46B9-A1BA-B6329971D9F7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74064B6-8959-4C2C-A000-9271193C1C38}" type="presOf" srcId="{4691BBE0-0688-4696-9561-C69EEB47D0D9}" destId="{CF6C0C31-EBB8-42FD-98DF-E56F4AFF960B}" srcOrd="0" destOrd="0" presId="urn:microsoft.com/office/officeart/2005/8/layout/vList2"/>
    <dgm:cxn modelId="{6C3CD6C1-E2BF-402B-AC21-B663E5A7F1C0}" type="presParOf" srcId="{CF6C0C31-EBB8-42FD-98DF-E56F4AFF960B}" destId="{B41E9FD4-5348-46B9-A1BA-B6329971D9F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00ECB10-7BE5-4C12-A82F-C8329A2EAE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9A1BF-FAAF-4CC8-A3F7-61A63CC07EB3}">
      <dgm:prSet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 mean</a:t>
          </a:r>
        </a:p>
      </dgm:t>
    </dgm:pt>
    <dgm:pt modelId="{FF7C92A0-97D6-49D2-8E74-1F10ECED2C76}" type="parTrans" cxnId="{40D0EB2B-131C-4F27-A68F-DCBB343B83BF}">
      <dgm:prSet/>
      <dgm:spPr/>
      <dgm:t>
        <a:bodyPr/>
        <a:lstStyle/>
        <a:p>
          <a:endParaRPr lang="en-US"/>
        </a:p>
      </dgm:t>
    </dgm:pt>
    <dgm:pt modelId="{540B8A95-B56C-4A61-8C19-22EA668536BE}" type="sibTrans" cxnId="{40D0EB2B-131C-4F27-A68F-DCBB343B83BF}">
      <dgm:prSet/>
      <dgm:spPr/>
      <dgm:t>
        <a:bodyPr/>
        <a:lstStyle/>
        <a:p>
          <a:endParaRPr lang="en-US"/>
        </a:p>
      </dgm:t>
    </dgm:pt>
    <dgm:pt modelId="{38CED40D-C360-458B-A4DF-A9C4F0F28A31}" type="pres">
      <dgm:prSet presAssocID="{D00ECB10-7BE5-4C12-A82F-C8329A2EAE3D}" presName="linear" presStyleCnt="0">
        <dgm:presLayoutVars>
          <dgm:animLvl val="lvl"/>
          <dgm:resizeHandles val="exact"/>
        </dgm:presLayoutVars>
      </dgm:prSet>
      <dgm:spPr/>
    </dgm:pt>
    <dgm:pt modelId="{D26588C6-93BE-471C-9B39-F737254D34CA}" type="pres">
      <dgm:prSet presAssocID="{3889A1BF-FAAF-4CC8-A3F7-61A63CC07EB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0D0EB2B-131C-4F27-A68F-DCBB343B83BF}" srcId="{D00ECB10-7BE5-4C12-A82F-C8329A2EAE3D}" destId="{3889A1BF-FAAF-4CC8-A3F7-61A63CC07EB3}" srcOrd="0" destOrd="0" parTransId="{FF7C92A0-97D6-49D2-8E74-1F10ECED2C76}" sibTransId="{540B8A95-B56C-4A61-8C19-22EA668536BE}"/>
    <dgm:cxn modelId="{7E4F2966-D9E0-469A-A1A3-C308D250F93D}" type="presOf" srcId="{D00ECB10-7BE5-4C12-A82F-C8329A2EAE3D}" destId="{38CED40D-C360-458B-A4DF-A9C4F0F28A31}" srcOrd="0" destOrd="0" presId="urn:microsoft.com/office/officeart/2005/8/layout/vList2"/>
    <dgm:cxn modelId="{43B7CC8C-01F3-42C9-A958-8397ED9848C0}" type="presOf" srcId="{3889A1BF-FAAF-4CC8-A3F7-61A63CC07EB3}" destId="{D26588C6-93BE-471C-9B39-F737254D34CA}" srcOrd="0" destOrd="0" presId="urn:microsoft.com/office/officeart/2005/8/layout/vList2"/>
    <dgm:cxn modelId="{BBE9CB78-A08D-45C7-A0DA-781C41B241A3}" type="presParOf" srcId="{38CED40D-C360-458B-A4DF-A9C4F0F28A31}" destId="{D26588C6-93BE-471C-9B39-F737254D34C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00ECB10-7BE5-4C12-A82F-C8329A2EAE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9A1BF-FAAF-4CC8-A3F7-61A63CC07EB3}">
      <dgm:prSet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median</a:t>
          </a:r>
        </a:p>
      </dgm:t>
    </dgm:pt>
    <dgm:pt modelId="{FF7C92A0-97D6-49D2-8E74-1F10ECED2C76}" type="parTrans" cxnId="{40D0EB2B-131C-4F27-A68F-DCBB343B83BF}">
      <dgm:prSet/>
      <dgm:spPr/>
      <dgm:t>
        <a:bodyPr/>
        <a:lstStyle/>
        <a:p>
          <a:endParaRPr lang="en-US"/>
        </a:p>
      </dgm:t>
    </dgm:pt>
    <dgm:pt modelId="{540B8A95-B56C-4A61-8C19-22EA668536BE}" type="sibTrans" cxnId="{40D0EB2B-131C-4F27-A68F-DCBB343B83BF}">
      <dgm:prSet/>
      <dgm:spPr/>
      <dgm:t>
        <a:bodyPr/>
        <a:lstStyle/>
        <a:p>
          <a:endParaRPr lang="en-US"/>
        </a:p>
      </dgm:t>
    </dgm:pt>
    <dgm:pt modelId="{38CED40D-C360-458B-A4DF-A9C4F0F28A31}" type="pres">
      <dgm:prSet presAssocID="{D00ECB10-7BE5-4C12-A82F-C8329A2EAE3D}" presName="linear" presStyleCnt="0">
        <dgm:presLayoutVars>
          <dgm:animLvl val="lvl"/>
          <dgm:resizeHandles val="exact"/>
        </dgm:presLayoutVars>
      </dgm:prSet>
      <dgm:spPr/>
    </dgm:pt>
    <dgm:pt modelId="{D26588C6-93BE-471C-9B39-F737254D34CA}" type="pres">
      <dgm:prSet presAssocID="{3889A1BF-FAAF-4CC8-A3F7-61A63CC07EB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0D0EB2B-131C-4F27-A68F-DCBB343B83BF}" srcId="{D00ECB10-7BE5-4C12-A82F-C8329A2EAE3D}" destId="{3889A1BF-FAAF-4CC8-A3F7-61A63CC07EB3}" srcOrd="0" destOrd="0" parTransId="{FF7C92A0-97D6-49D2-8E74-1F10ECED2C76}" sibTransId="{540B8A95-B56C-4A61-8C19-22EA668536BE}"/>
    <dgm:cxn modelId="{7E4F2966-D9E0-469A-A1A3-C308D250F93D}" type="presOf" srcId="{D00ECB10-7BE5-4C12-A82F-C8329A2EAE3D}" destId="{38CED40D-C360-458B-A4DF-A9C4F0F28A31}" srcOrd="0" destOrd="0" presId="urn:microsoft.com/office/officeart/2005/8/layout/vList2"/>
    <dgm:cxn modelId="{43B7CC8C-01F3-42C9-A958-8397ED9848C0}" type="presOf" srcId="{3889A1BF-FAAF-4CC8-A3F7-61A63CC07EB3}" destId="{D26588C6-93BE-471C-9B39-F737254D34CA}" srcOrd="0" destOrd="0" presId="urn:microsoft.com/office/officeart/2005/8/layout/vList2"/>
    <dgm:cxn modelId="{BBE9CB78-A08D-45C7-A0DA-781C41B241A3}" type="presParOf" srcId="{38CED40D-C360-458B-A4DF-A9C4F0F28A31}" destId="{D26588C6-93BE-471C-9B39-F737254D34C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00ECB10-7BE5-4C12-A82F-C8329A2EAE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9A1BF-FAAF-4CC8-A3F7-61A63CC07EB3}">
      <dgm:prSet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 constant</a:t>
          </a:r>
        </a:p>
      </dgm:t>
    </dgm:pt>
    <dgm:pt modelId="{FF7C92A0-97D6-49D2-8E74-1F10ECED2C76}" type="parTrans" cxnId="{40D0EB2B-131C-4F27-A68F-DCBB343B83BF}">
      <dgm:prSet/>
      <dgm:spPr/>
      <dgm:t>
        <a:bodyPr/>
        <a:lstStyle/>
        <a:p>
          <a:endParaRPr lang="en-US"/>
        </a:p>
      </dgm:t>
    </dgm:pt>
    <dgm:pt modelId="{540B8A95-B56C-4A61-8C19-22EA668536BE}" type="sibTrans" cxnId="{40D0EB2B-131C-4F27-A68F-DCBB343B83BF}">
      <dgm:prSet/>
      <dgm:spPr/>
      <dgm:t>
        <a:bodyPr/>
        <a:lstStyle/>
        <a:p>
          <a:endParaRPr lang="en-US"/>
        </a:p>
      </dgm:t>
    </dgm:pt>
    <dgm:pt modelId="{38CED40D-C360-458B-A4DF-A9C4F0F28A31}" type="pres">
      <dgm:prSet presAssocID="{D00ECB10-7BE5-4C12-A82F-C8329A2EAE3D}" presName="linear" presStyleCnt="0">
        <dgm:presLayoutVars>
          <dgm:animLvl val="lvl"/>
          <dgm:resizeHandles val="exact"/>
        </dgm:presLayoutVars>
      </dgm:prSet>
      <dgm:spPr/>
    </dgm:pt>
    <dgm:pt modelId="{D26588C6-93BE-471C-9B39-F737254D34CA}" type="pres">
      <dgm:prSet presAssocID="{3889A1BF-FAAF-4CC8-A3F7-61A63CC07EB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0D0EB2B-131C-4F27-A68F-DCBB343B83BF}" srcId="{D00ECB10-7BE5-4C12-A82F-C8329A2EAE3D}" destId="{3889A1BF-FAAF-4CC8-A3F7-61A63CC07EB3}" srcOrd="0" destOrd="0" parTransId="{FF7C92A0-97D6-49D2-8E74-1F10ECED2C76}" sibTransId="{540B8A95-B56C-4A61-8C19-22EA668536BE}"/>
    <dgm:cxn modelId="{7E4F2966-D9E0-469A-A1A3-C308D250F93D}" type="presOf" srcId="{D00ECB10-7BE5-4C12-A82F-C8329A2EAE3D}" destId="{38CED40D-C360-458B-A4DF-A9C4F0F28A31}" srcOrd="0" destOrd="0" presId="urn:microsoft.com/office/officeart/2005/8/layout/vList2"/>
    <dgm:cxn modelId="{43B7CC8C-01F3-42C9-A958-8397ED9848C0}" type="presOf" srcId="{3889A1BF-FAAF-4CC8-A3F7-61A63CC07EB3}" destId="{D26588C6-93BE-471C-9B39-F737254D34CA}" srcOrd="0" destOrd="0" presId="urn:microsoft.com/office/officeart/2005/8/layout/vList2"/>
    <dgm:cxn modelId="{BBE9CB78-A08D-45C7-A0DA-781C41B241A3}" type="presParOf" srcId="{38CED40D-C360-458B-A4DF-A9C4F0F28A31}" destId="{D26588C6-93BE-471C-9B39-F737254D34C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00ECB10-7BE5-4C12-A82F-C8329A2EAE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89A1BF-FAAF-4CC8-A3F7-61A63CC07EB3}">
      <dgm:prSet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 </a:t>
          </a:r>
          <a:r>
            <a:rPr lang="en-US"/>
            <a:t>Min Max Scaler</a:t>
          </a:r>
        </a:p>
      </dgm:t>
    </dgm:pt>
    <dgm:pt modelId="{FF7C92A0-97D6-49D2-8E74-1F10ECED2C76}" type="parTrans" cxnId="{40D0EB2B-131C-4F27-A68F-DCBB343B83BF}">
      <dgm:prSet/>
      <dgm:spPr/>
      <dgm:t>
        <a:bodyPr/>
        <a:lstStyle/>
        <a:p>
          <a:endParaRPr lang="en-US"/>
        </a:p>
      </dgm:t>
    </dgm:pt>
    <dgm:pt modelId="{540B8A95-B56C-4A61-8C19-22EA668536BE}" type="sibTrans" cxnId="{40D0EB2B-131C-4F27-A68F-DCBB343B83BF}">
      <dgm:prSet/>
      <dgm:spPr/>
      <dgm:t>
        <a:bodyPr/>
        <a:lstStyle/>
        <a:p>
          <a:endParaRPr lang="en-US"/>
        </a:p>
      </dgm:t>
    </dgm:pt>
    <dgm:pt modelId="{392D3B4E-999D-4420-80CB-8A5A9962C522}">
      <dgm:prSet/>
      <dgm:spPr/>
      <dgm:t>
        <a:bodyPr/>
        <a:lstStyle/>
        <a:p>
          <a:r>
            <a:rPr lang="en-US">
              <a:latin typeface="Century Gothic" panose="020B0502020202020204"/>
            </a:rPr>
            <a:t>Robust</a:t>
          </a:r>
          <a:r>
            <a:rPr lang="en-US"/>
            <a:t> Scaler</a:t>
          </a:r>
        </a:p>
      </dgm:t>
    </dgm:pt>
    <dgm:pt modelId="{F3D9FB98-9591-4540-AA2A-4861F044755A}" type="parTrans" cxnId="{0FF1E774-7C37-477C-82A2-072E2E5CA363}">
      <dgm:prSet/>
      <dgm:spPr/>
      <dgm:t>
        <a:bodyPr/>
        <a:lstStyle/>
        <a:p>
          <a:endParaRPr lang="en-US"/>
        </a:p>
      </dgm:t>
    </dgm:pt>
    <dgm:pt modelId="{145EDE5F-B4CD-4160-89F9-5B3DC19C8E01}" type="sibTrans" cxnId="{0FF1E774-7C37-477C-82A2-072E2E5CA363}">
      <dgm:prSet/>
      <dgm:spPr/>
      <dgm:t>
        <a:bodyPr/>
        <a:lstStyle/>
        <a:p>
          <a:endParaRPr lang="en-US"/>
        </a:p>
      </dgm:t>
    </dgm:pt>
    <dgm:pt modelId="{38CED40D-C360-458B-A4DF-A9C4F0F28A31}" type="pres">
      <dgm:prSet presAssocID="{D00ECB10-7BE5-4C12-A82F-C8329A2EAE3D}" presName="linear" presStyleCnt="0">
        <dgm:presLayoutVars>
          <dgm:animLvl val="lvl"/>
          <dgm:resizeHandles val="exact"/>
        </dgm:presLayoutVars>
      </dgm:prSet>
      <dgm:spPr/>
    </dgm:pt>
    <dgm:pt modelId="{D26588C6-93BE-471C-9B39-F737254D34CA}" type="pres">
      <dgm:prSet presAssocID="{3889A1BF-FAAF-4CC8-A3F7-61A63CC07EB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6142732-E5EC-45CB-B9DD-6D85BAB156F4}" type="pres">
      <dgm:prSet presAssocID="{540B8A95-B56C-4A61-8C19-22EA668536BE}" presName="spacer" presStyleCnt="0"/>
      <dgm:spPr/>
    </dgm:pt>
    <dgm:pt modelId="{1B547F42-F71D-4629-AB6C-3F343E37CC9F}" type="pres">
      <dgm:prSet presAssocID="{392D3B4E-999D-4420-80CB-8A5A9962C52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1AA7126-925A-4FCC-996F-026866703535}" type="presOf" srcId="{3889A1BF-FAAF-4CC8-A3F7-61A63CC07EB3}" destId="{D26588C6-93BE-471C-9B39-F737254D34CA}" srcOrd="0" destOrd="0" presId="urn:microsoft.com/office/officeart/2005/8/layout/vList2"/>
    <dgm:cxn modelId="{40D0EB2B-131C-4F27-A68F-DCBB343B83BF}" srcId="{D00ECB10-7BE5-4C12-A82F-C8329A2EAE3D}" destId="{3889A1BF-FAAF-4CC8-A3F7-61A63CC07EB3}" srcOrd="0" destOrd="0" parTransId="{FF7C92A0-97D6-49D2-8E74-1F10ECED2C76}" sibTransId="{540B8A95-B56C-4A61-8C19-22EA668536BE}"/>
    <dgm:cxn modelId="{7E4F2966-D9E0-469A-A1A3-C308D250F93D}" type="presOf" srcId="{D00ECB10-7BE5-4C12-A82F-C8329A2EAE3D}" destId="{38CED40D-C360-458B-A4DF-A9C4F0F28A31}" srcOrd="0" destOrd="0" presId="urn:microsoft.com/office/officeart/2005/8/layout/vList2"/>
    <dgm:cxn modelId="{D54B0571-7126-41C3-A1CA-59A7507721A7}" type="presOf" srcId="{392D3B4E-999D-4420-80CB-8A5A9962C522}" destId="{1B547F42-F71D-4629-AB6C-3F343E37CC9F}" srcOrd="0" destOrd="0" presId="urn:microsoft.com/office/officeart/2005/8/layout/vList2"/>
    <dgm:cxn modelId="{0FF1E774-7C37-477C-82A2-072E2E5CA363}" srcId="{D00ECB10-7BE5-4C12-A82F-C8329A2EAE3D}" destId="{392D3B4E-999D-4420-80CB-8A5A9962C522}" srcOrd="1" destOrd="0" parTransId="{F3D9FB98-9591-4540-AA2A-4861F044755A}" sibTransId="{145EDE5F-B4CD-4160-89F9-5B3DC19C8E01}"/>
    <dgm:cxn modelId="{BE07E0DD-4B94-4945-8AC0-347F7319E663}" type="presParOf" srcId="{38CED40D-C360-458B-A4DF-A9C4F0F28A31}" destId="{D26588C6-93BE-471C-9B39-F737254D34CA}" srcOrd="0" destOrd="0" presId="urn:microsoft.com/office/officeart/2005/8/layout/vList2"/>
    <dgm:cxn modelId="{92D01E3A-2AA8-4716-8A85-06C02B9A88BC}" type="presParOf" srcId="{38CED40D-C360-458B-A4DF-A9C4F0F28A31}" destId="{56142732-E5EC-45CB-B9DD-6D85BAB156F4}" srcOrd="1" destOrd="0" presId="urn:microsoft.com/office/officeart/2005/8/layout/vList2"/>
    <dgm:cxn modelId="{12E50B03-1F08-420C-A2BB-7A420EC5A4BA}" type="presParOf" srcId="{38CED40D-C360-458B-A4DF-A9C4F0F28A31}" destId="{1B547F42-F71D-4629-AB6C-3F343E37CC9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45F35D0-857D-4D7D-B865-065E1552DC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1952DD-A14F-498C-9D72-70C67EEDEF0B}">
      <dgm:prSet/>
      <dgm:spPr/>
      <dgm:t>
        <a:bodyPr/>
        <a:lstStyle/>
        <a:p>
          <a:r>
            <a:rPr lang="en-US" dirty="0">
              <a:latin typeface="Century Gothic" panose="020B0502020202020204"/>
            </a:rPr>
            <a:t>MACHINE</a:t>
          </a:r>
          <a:r>
            <a:rPr lang="en-US" dirty="0"/>
            <a:t> LEARNING MODEL:​</a:t>
          </a:r>
        </a:p>
      </dgm:t>
    </dgm:pt>
    <dgm:pt modelId="{DC107EE3-3399-45B6-8AC0-07DF682F5794}" type="parTrans" cxnId="{680F664C-1C07-48D8-A4F5-37D9B1164FE6}">
      <dgm:prSet/>
      <dgm:spPr/>
      <dgm:t>
        <a:bodyPr/>
        <a:lstStyle/>
        <a:p>
          <a:endParaRPr lang="en-US"/>
        </a:p>
      </dgm:t>
    </dgm:pt>
    <dgm:pt modelId="{4F6CC36D-9B79-4673-BD47-A3DF3922A66F}" type="sibTrans" cxnId="{680F664C-1C07-48D8-A4F5-37D9B1164FE6}">
      <dgm:prSet/>
      <dgm:spPr/>
      <dgm:t>
        <a:bodyPr/>
        <a:lstStyle/>
        <a:p>
          <a:endParaRPr lang="en-US"/>
        </a:p>
      </dgm:t>
    </dgm:pt>
    <dgm:pt modelId="{4CBA5E3C-595D-4981-9A03-62DECAAB1EE0}">
      <dgm:prSet/>
      <dgm:spPr/>
      <dgm:t>
        <a:bodyPr/>
        <a:lstStyle/>
        <a:p>
          <a:r>
            <a:rPr lang="en-US" dirty="0"/>
            <a:t>BAGGING CLASSIFICATION</a:t>
          </a:r>
        </a:p>
      </dgm:t>
    </dgm:pt>
    <dgm:pt modelId="{2BC9038A-FC0E-494B-839F-072223B45EA7}" type="parTrans" cxnId="{98CEF12F-C7A9-469F-9E7A-6AE77E232336}">
      <dgm:prSet/>
      <dgm:spPr/>
      <dgm:t>
        <a:bodyPr/>
        <a:lstStyle/>
        <a:p>
          <a:endParaRPr lang="en-US"/>
        </a:p>
      </dgm:t>
    </dgm:pt>
    <dgm:pt modelId="{394AC254-0405-4C13-A099-BD1E5134070D}" type="sibTrans" cxnId="{98CEF12F-C7A9-469F-9E7A-6AE77E232336}">
      <dgm:prSet/>
      <dgm:spPr/>
      <dgm:t>
        <a:bodyPr/>
        <a:lstStyle/>
        <a:p>
          <a:endParaRPr lang="en-US"/>
        </a:p>
      </dgm:t>
    </dgm:pt>
    <dgm:pt modelId="{AA9B43F6-4395-4C3B-A998-950F6019DBD2}">
      <dgm:prSet/>
      <dgm:spPr/>
      <dgm:t>
        <a:bodyPr/>
        <a:lstStyle/>
        <a:p>
          <a:r>
            <a:rPr lang="en-US" dirty="0">
              <a:latin typeface="Century Gothic" panose="020B0502020202020204"/>
            </a:rPr>
            <a:t>K-NEIGHBORS</a:t>
          </a:r>
          <a:r>
            <a:rPr lang="en-US" dirty="0"/>
            <a:t> </a:t>
          </a:r>
          <a:r>
            <a:rPr lang="en-US" dirty="0">
              <a:latin typeface="Century Gothic" panose="020B0502020202020204"/>
            </a:rPr>
            <a:t>CLASSIFICATION</a:t>
          </a:r>
          <a:endParaRPr lang="en-US" dirty="0"/>
        </a:p>
      </dgm:t>
    </dgm:pt>
    <dgm:pt modelId="{13F5A1BA-2B05-4F95-AFA9-1EDE339DA3B2}" type="parTrans" cxnId="{4CDB8CB0-C664-4EF6-9FFD-42B7A336A170}">
      <dgm:prSet/>
      <dgm:spPr/>
      <dgm:t>
        <a:bodyPr/>
        <a:lstStyle/>
        <a:p>
          <a:endParaRPr lang="en-US"/>
        </a:p>
      </dgm:t>
    </dgm:pt>
    <dgm:pt modelId="{4B893BB7-8EFF-4E1A-A486-4BEC339C794F}" type="sibTrans" cxnId="{4CDB8CB0-C664-4EF6-9FFD-42B7A336A170}">
      <dgm:prSet/>
      <dgm:spPr/>
      <dgm:t>
        <a:bodyPr/>
        <a:lstStyle/>
        <a:p>
          <a:endParaRPr lang="en-US"/>
        </a:p>
      </dgm:t>
    </dgm:pt>
    <dgm:pt modelId="{BAD38F46-DC24-4108-99FC-43E29595A82C}">
      <dgm:prSet/>
      <dgm:spPr/>
      <dgm:t>
        <a:bodyPr/>
        <a:lstStyle/>
        <a:p>
          <a:r>
            <a:rPr lang="en-US" dirty="0"/>
            <a:t>RANDOM FOREST </a:t>
          </a:r>
          <a:r>
            <a:rPr lang="en-US" dirty="0">
              <a:latin typeface="Century Gothic" panose="020B0502020202020204"/>
            </a:rPr>
            <a:t>CLASSIFICATION</a:t>
          </a:r>
          <a:endParaRPr lang="en-US" dirty="0"/>
        </a:p>
      </dgm:t>
    </dgm:pt>
    <dgm:pt modelId="{6CC44C1A-5526-4F02-9798-3549E020D44B}" type="parTrans" cxnId="{33668FC8-A316-415E-BEC3-541C37A910B2}">
      <dgm:prSet/>
      <dgm:spPr/>
      <dgm:t>
        <a:bodyPr/>
        <a:lstStyle/>
        <a:p>
          <a:endParaRPr lang="en-US"/>
        </a:p>
      </dgm:t>
    </dgm:pt>
    <dgm:pt modelId="{EC5973D2-42B6-4B99-8C96-0012D0FD61A3}" type="sibTrans" cxnId="{33668FC8-A316-415E-BEC3-541C37A910B2}">
      <dgm:prSet/>
      <dgm:spPr/>
      <dgm:t>
        <a:bodyPr/>
        <a:lstStyle/>
        <a:p>
          <a:endParaRPr lang="en-US"/>
        </a:p>
      </dgm:t>
    </dgm:pt>
    <dgm:pt modelId="{C3CE1A5E-01F2-48D9-A12E-79E7F3534E1A}">
      <dgm:prSet/>
      <dgm:spPr/>
      <dgm:t>
        <a:bodyPr/>
        <a:lstStyle/>
        <a:p>
          <a:r>
            <a:rPr lang="en-US" dirty="0"/>
            <a:t>LOGISTIC REGRESSION</a:t>
          </a:r>
        </a:p>
      </dgm:t>
    </dgm:pt>
    <dgm:pt modelId="{12DA8719-4BE1-4472-94D6-1B43C0D77708}" type="parTrans" cxnId="{4D08877B-94A7-497C-BCDD-F22DB453D478}">
      <dgm:prSet/>
      <dgm:spPr/>
      <dgm:t>
        <a:bodyPr/>
        <a:lstStyle/>
        <a:p>
          <a:endParaRPr lang="en-US"/>
        </a:p>
      </dgm:t>
    </dgm:pt>
    <dgm:pt modelId="{CF861F61-2DA0-4F79-BA57-D78FD2C1AB3E}" type="sibTrans" cxnId="{4D08877B-94A7-497C-BCDD-F22DB453D478}">
      <dgm:prSet/>
      <dgm:spPr/>
      <dgm:t>
        <a:bodyPr/>
        <a:lstStyle/>
        <a:p>
          <a:endParaRPr lang="en-US"/>
        </a:p>
      </dgm:t>
    </dgm:pt>
    <dgm:pt modelId="{69E7C618-BC8B-40F1-90DE-1C904C9DFD7F}">
      <dgm:prSet/>
      <dgm:spPr/>
      <dgm:t>
        <a:bodyPr/>
        <a:lstStyle/>
        <a:p>
          <a:r>
            <a:rPr lang="en-US" dirty="0"/>
            <a:t>SUPER LEANER</a:t>
          </a:r>
        </a:p>
      </dgm:t>
    </dgm:pt>
    <dgm:pt modelId="{49A85787-1701-4214-8F70-E7F4EF2AF101}" type="parTrans" cxnId="{6493CB96-48E4-4F1F-9E45-590ED048F5D1}">
      <dgm:prSet/>
      <dgm:spPr/>
      <dgm:t>
        <a:bodyPr/>
        <a:lstStyle/>
        <a:p>
          <a:endParaRPr lang="en-US"/>
        </a:p>
      </dgm:t>
    </dgm:pt>
    <dgm:pt modelId="{DB057777-A22B-45B3-9BBE-73D4ADCFD3D0}" type="sibTrans" cxnId="{6493CB96-48E4-4F1F-9E45-590ED048F5D1}">
      <dgm:prSet/>
      <dgm:spPr/>
      <dgm:t>
        <a:bodyPr/>
        <a:lstStyle/>
        <a:p>
          <a:endParaRPr lang="en-US"/>
        </a:p>
      </dgm:t>
    </dgm:pt>
    <dgm:pt modelId="{12EF80F2-156D-4F42-B61B-A9C6A2C0DD1D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NAÏVE BAYES CLASSIFICATION</a:t>
          </a:r>
        </a:p>
      </dgm:t>
    </dgm:pt>
    <dgm:pt modelId="{66D03D1D-4DF5-463A-9A9C-8778837CD08D}" type="parTrans" cxnId="{8766EB2E-7CEB-458D-8479-2BE785470257}">
      <dgm:prSet/>
      <dgm:spPr/>
    </dgm:pt>
    <dgm:pt modelId="{47C55A93-A2EE-4BED-AE70-3E450EA212B8}" type="sibTrans" cxnId="{8766EB2E-7CEB-458D-8479-2BE785470257}">
      <dgm:prSet/>
      <dgm:spPr/>
    </dgm:pt>
    <dgm:pt modelId="{1E4EB795-9151-4957-814A-AE2E814B742F}" type="pres">
      <dgm:prSet presAssocID="{945F35D0-857D-4D7D-B865-065E1552DCA2}" presName="vert0" presStyleCnt="0">
        <dgm:presLayoutVars>
          <dgm:dir/>
          <dgm:animOne val="branch"/>
          <dgm:animLvl val="lvl"/>
        </dgm:presLayoutVars>
      </dgm:prSet>
      <dgm:spPr/>
    </dgm:pt>
    <dgm:pt modelId="{D63CC836-7F28-4347-9840-EB15D12A15C8}" type="pres">
      <dgm:prSet presAssocID="{D11952DD-A14F-498C-9D72-70C67EEDEF0B}" presName="thickLine" presStyleLbl="alignNode1" presStyleIdx="0" presStyleCnt="7"/>
      <dgm:spPr/>
    </dgm:pt>
    <dgm:pt modelId="{D6192B28-6E8A-43E9-8FC0-910373E000EC}" type="pres">
      <dgm:prSet presAssocID="{D11952DD-A14F-498C-9D72-70C67EEDEF0B}" presName="horz1" presStyleCnt="0"/>
      <dgm:spPr/>
    </dgm:pt>
    <dgm:pt modelId="{23E2D75F-A642-457F-9853-0126E9A530B9}" type="pres">
      <dgm:prSet presAssocID="{D11952DD-A14F-498C-9D72-70C67EEDEF0B}" presName="tx1" presStyleLbl="revTx" presStyleIdx="0" presStyleCnt="7"/>
      <dgm:spPr/>
    </dgm:pt>
    <dgm:pt modelId="{09D1D42C-C034-44B4-82D6-FE2A5B159F47}" type="pres">
      <dgm:prSet presAssocID="{D11952DD-A14F-498C-9D72-70C67EEDEF0B}" presName="vert1" presStyleCnt="0"/>
      <dgm:spPr/>
    </dgm:pt>
    <dgm:pt modelId="{C5130C22-1C5F-4FA1-9F2E-1CA41E1DABC8}" type="pres">
      <dgm:prSet presAssocID="{12EF80F2-156D-4F42-B61B-A9C6A2C0DD1D}" presName="thickLine" presStyleLbl="alignNode1" presStyleIdx="1" presStyleCnt="7"/>
      <dgm:spPr/>
    </dgm:pt>
    <dgm:pt modelId="{FD4E287C-6765-4A05-8D0C-0B2DC45B4E6B}" type="pres">
      <dgm:prSet presAssocID="{12EF80F2-156D-4F42-B61B-A9C6A2C0DD1D}" presName="horz1" presStyleCnt="0"/>
      <dgm:spPr/>
    </dgm:pt>
    <dgm:pt modelId="{A57B5E9F-3DCF-464F-BA02-D4BDD257D6DB}" type="pres">
      <dgm:prSet presAssocID="{12EF80F2-156D-4F42-B61B-A9C6A2C0DD1D}" presName="tx1" presStyleLbl="revTx" presStyleIdx="1" presStyleCnt="7"/>
      <dgm:spPr/>
    </dgm:pt>
    <dgm:pt modelId="{9E0D7404-E05B-4560-8007-173C3231015B}" type="pres">
      <dgm:prSet presAssocID="{12EF80F2-156D-4F42-B61B-A9C6A2C0DD1D}" presName="vert1" presStyleCnt="0"/>
      <dgm:spPr/>
    </dgm:pt>
    <dgm:pt modelId="{804C2BAF-8C28-49B3-9E42-33B2F32D82DB}" type="pres">
      <dgm:prSet presAssocID="{4CBA5E3C-595D-4981-9A03-62DECAAB1EE0}" presName="thickLine" presStyleLbl="alignNode1" presStyleIdx="2" presStyleCnt="7"/>
      <dgm:spPr/>
    </dgm:pt>
    <dgm:pt modelId="{AE9740F1-8089-4646-9C00-AC84D168E7DE}" type="pres">
      <dgm:prSet presAssocID="{4CBA5E3C-595D-4981-9A03-62DECAAB1EE0}" presName="horz1" presStyleCnt="0"/>
      <dgm:spPr/>
    </dgm:pt>
    <dgm:pt modelId="{97925F94-8971-42F8-B9FB-1C42CF8E02C5}" type="pres">
      <dgm:prSet presAssocID="{4CBA5E3C-595D-4981-9A03-62DECAAB1EE0}" presName="tx1" presStyleLbl="revTx" presStyleIdx="2" presStyleCnt="7"/>
      <dgm:spPr/>
    </dgm:pt>
    <dgm:pt modelId="{E456C771-3725-459C-9CB0-54E5B5ABE7C1}" type="pres">
      <dgm:prSet presAssocID="{4CBA5E3C-595D-4981-9A03-62DECAAB1EE0}" presName="vert1" presStyleCnt="0"/>
      <dgm:spPr/>
    </dgm:pt>
    <dgm:pt modelId="{18C5F822-4388-4305-8F7B-00EED1F933FC}" type="pres">
      <dgm:prSet presAssocID="{AA9B43F6-4395-4C3B-A998-950F6019DBD2}" presName="thickLine" presStyleLbl="alignNode1" presStyleIdx="3" presStyleCnt="7"/>
      <dgm:spPr/>
    </dgm:pt>
    <dgm:pt modelId="{6504837A-A59D-4656-B8F7-AD2D3BBCDDF1}" type="pres">
      <dgm:prSet presAssocID="{AA9B43F6-4395-4C3B-A998-950F6019DBD2}" presName="horz1" presStyleCnt="0"/>
      <dgm:spPr/>
    </dgm:pt>
    <dgm:pt modelId="{58880A7F-34EB-4D96-9A41-EC87CEB5CD80}" type="pres">
      <dgm:prSet presAssocID="{AA9B43F6-4395-4C3B-A998-950F6019DBD2}" presName="tx1" presStyleLbl="revTx" presStyleIdx="3" presStyleCnt="7"/>
      <dgm:spPr/>
    </dgm:pt>
    <dgm:pt modelId="{5414BA17-5B1B-4CA7-BF92-D0B3C0548A2E}" type="pres">
      <dgm:prSet presAssocID="{AA9B43F6-4395-4C3B-A998-950F6019DBD2}" presName="vert1" presStyleCnt="0"/>
      <dgm:spPr/>
    </dgm:pt>
    <dgm:pt modelId="{6F462460-9042-4C0F-B38B-4CE53625CB14}" type="pres">
      <dgm:prSet presAssocID="{BAD38F46-DC24-4108-99FC-43E29595A82C}" presName="thickLine" presStyleLbl="alignNode1" presStyleIdx="4" presStyleCnt="7"/>
      <dgm:spPr/>
    </dgm:pt>
    <dgm:pt modelId="{8D1C9527-5A61-47DE-8B14-AB26448F68D9}" type="pres">
      <dgm:prSet presAssocID="{BAD38F46-DC24-4108-99FC-43E29595A82C}" presName="horz1" presStyleCnt="0"/>
      <dgm:spPr/>
    </dgm:pt>
    <dgm:pt modelId="{EDA6F69A-2F2A-455B-B69E-37C2C35E6F34}" type="pres">
      <dgm:prSet presAssocID="{BAD38F46-DC24-4108-99FC-43E29595A82C}" presName="tx1" presStyleLbl="revTx" presStyleIdx="4" presStyleCnt="7"/>
      <dgm:spPr/>
    </dgm:pt>
    <dgm:pt modelId="{0A636886-43E8-402F-B82A-2301F267B2B9}" type="pres">
      <dgm:prSet presAssocID="{BAD38F46-DC24-4108-99FC-43E29595A82C}" presName="vert1" presStyleCnt="0"/>
      <dgm:spPr/>
    </dgm:pt>
    <dgm:pt modelId="{A9C51789-F847-448F-8E85-14D1E1FEFCB7}" type="pres">
      <dgm:prSet presAssocID="{C3CE1A5E-01F2-48D9-A12E-79E7F3534E1A}" presName="thickLine" presStyleLbl="alignNode1" presStyleIdx="5" presStyleCnt="7"/>
      <dgm:spPr/>
    </dgm:pt>
    <dgm:pt modelId="{8D75816C-C07C-4B7D-B7F6-F0A2AD581450}" type="pres">
      <dgm:prSet presAssocID="{C3CE1A5E-01F2-48D9-A12E-79E7F3534E1A}" presName="horz1" presStyleCnt="0"/>
      <dgm:spPr/>
    </dgm:pt>
    <dgm:pt modelId="{C9197688-A740-42D7-93C8-D5B18AC9FE29}" type="pres">
      <dgm:prSet presAssocID="{C3CE1A5E-01F2-48D9-A12E-79E7F3534E1A}" presName="tx1" presStyleLbl="revTx" presStyleIdx="5" presStyleCnt="7"/>
      <dgm:spPr/>
    </dgm:pt>
    <dgm:pt modelId="{71A8116A-7B9A-4FB1-81D8-7E47C486332A}" type="pres">
      <dgm:prSet presAssocID="{C3CE1A5E-01F2-48D9-A12E-79E7F3534E1A}" presName="vert1" presStyleCnt="0"/>
      <dgm:spPr/>
    </dgm:pt>
    <dgm:pt modelId="{25405DC8-2077-400A-91D5-BEA8B849E8B7}" type="pres">
      <dgm:prSet presAssocID="{69E7C618-BC8B-40F1-90DE-1C904C9DFD7F}" presName="thickLine" presStyleLbl="alignNode1" presStyleIdx="6" presStyleCnt="7"/>
      <dgm:spPr/>
    </dgm:pt>
    <dgm:pt modelId="{85C72AB1-1A8C-4135-88B1-055D28E46556}" type="pres">
      <dgm:prSet presAssocID="{69E7C618-BC8B-40F1-90DE-1C904C9DFD7F}" presName="horz1" presStyleCnt="0"/>
      <dgm:spPr/>
    </dgm:pt>
    <dgm:pt modelId="{F3B2B151-96EA-4200-B0A3-6C9A2C387663}" type="pres">
      <dgm:prSet presAssocID="{69E7C618-BC8B-40F1-90DE-1C904C9DFD7F}" presName="tx1" presStyleLbl="revTx" presStyleIdx="6" presStyleCnt="7"/>
      <dgm:spPr/>
    </dgm:pt>
    <dgm:pt modelId="{EC9F3209-7C0A-4090-8E76-F7D36C39CA4F}" type="pres">
      <dgm:prSet presAssocID="{69E7C618-BC8B-40F1-90DE-1C904C9DFD7F}" presName="vert1" presStyleCnt="0"/>
      <dgm:spPr/>
    </dgm:pt>
  </dgm:ptLst>
  <dgm:cxnLst>
    <dgm:cxn modelId="{1E02CB20-37DF-44B1-BFE3-DD1AE7812CF2}" type="presOf" srcId="{AA9B43F6-4395-4C3B-A998-950F6019DBD2}" destId="{58880A7F-34EB-4D96-9A41-EC87CEB5CD80}" srcOrd="0" destOrd="0" presId="urn:microsoft.com/office/officeart/2008/layout/LinedList"/>
    <dgm:cxn modelId="{9715C02D-2C7D-4D98-8FC9-5D846B0ED2A3}" type="presOf" srcId="{945F35D0-857D-4D7D-B865-065E1552DCA2}" destId="{1E4EB795-9151-4957-814A-AE2E814B742F}" srcOrd="0" destOrd="0" presId="urn:microsoft.com/office/officeart/2008/layout/LinedList"/>
    <dgm:cxn modelId="{8766EB2E-7CEB-458D-8479-2BE785470257}" srcId="{945F35D0-857D-4D7D-B865-065E1552DCA2}" destId="{12EF80F2-156D-4F42-B61B-A9C6A2C0DD1D}" srcOrd="1" destOrd="0" parTransId="{66D03D1D-4DF5-463A-9A9C-8778837CD08D}" sibTransId="{47C55A93-A2EE-4BED-AE70-3E450EA212B8}"/>
    <dgm:cxn modelId="{98CEF12F-C7A9-469F-9E7A-6AE77E232336}" srcId="{945F35D0-857D-4D7D-B865-065E1552DCA2}" destId="{4CBA5E3C-595D-4981-9A03-62DECAAB1EE0}" srcOrd="2" destOrd="0" parTransId="{2BC9038A-FC0E-494B-839F-072223B45EA7}" sibTransId="{394AC254-0405-4C13-A099-BD1E5134070D}"/>
    <dgm:cxn modelId="{1E5F3E30-C0EE-419C-9C00-0A0EB7988B1C}" type="presOf" srcId="{D11952DD-A14F-498C-9D72-70C67EEDEF0B}" destId="{23E2D75F-A642-457F-9853-0126E9A530B9}" srcOrd="0" destOrd="0" presId="urn:microsoft.com/office/officeart/2008/layout/LinedList"/>
    <dgm:cxn modelId="{680F664C-1C07-48D8-A4F5-37D9B1164FE6}" srcId="{945F35D0-857D-4D7D-B865-065E1552DCA2}" destId="{D11952DD-A14F-498C-9D72-70C67EEDEF0B}" srcOrd="0" destOrd="0" parTransId="{DC107EE3-3399-45B6-8AC0-07DF682F5794}" sibTransId="{4F6CC36D-9B79-4673-BD47-A3DF3922A66F}"/>
    <dgm:cxn modelId="{4D08877B-94A7-497C-BCDD-F22DB453D478}" srcId="{945F35D0-857D-4D7D-B865-065E1552DCA2}" destId="{C3CE1A5E-01F2-48D9-A12E-79E7F3534E1A}" srcOrd="5" destOrd="0" parTransId="{12DA8719-4BE1-4472-94D6-1B43C0D77708}" sibTransId="{CF861F61-2DA0-4F79-BA57-D78FD2C1AB3E}"/>
    <dgm:cxn modelId="{8A54B183-677B-4835-BAA2-4F0F8A2DE0E9}" type="presOf" srcId="{BAD38F46-DC24-4108-99FC-43E29595A82C}" destId="{EDA6F69A-2F2A-455B-B69E-37C2C35E6F34}" srcOrd="0" destOrd="0" presId="urn:microsoft.com/office/officeart/2008/layout/LinedList"/>
    <dgm:cxn modelId="{ECFF4386-A0E9-4CC3-9B6F-2D8C38C2D059}" type="presOf" srcId="{4CBA5E3C-595D-4981-9A03-62DECAAB1EE0}" destId="{97925F94-8971-42F8-B9FB-1C42CF8E02C5}" srcOrd="0" destOrd="0" presId="urn:microsoft.com/office/officeart/2008/layout/LinedList"/>
    <dgm:cxn modelId="{6493CB96-48E4-4F1F-9E45-590ED048F5D1}" srcId="{945F35D0-857D-4D7D-B865-065E1552DCA2}" destId="{69E7C618-BC8B-40F1-90DE-1C904C9DFD7F}" srcOrd="6" destOrd="0" parTransId="{49A85787-1701-4214-8F70-E7F4EF2AF101}" sibTransId="{DB057777-A22B-45B3-9BBE-73D4ADCFD3D0}"/>
    <dgm:cxn modelId="{4CDB8CB0-C664-4EF6-9FFD-42B7A336A170}" srcId="{945F35D0-857D-4D7D-B865-065E1552DCA2}" destId="{AA9B43F6-4395-4C3B-A998-950F6019DBD2}" srcOrd="3" destOrd="0" parTransId="{13F5A1BA-2B05-4F95-AFA9-1EDE339DA3B2}" sibTransId="{4B893BB7-8EFF-4E1A-A486-4BEC339C794F}"/>
    <dgm:cxn modelId="{33668FC8-A316-415E-BEC3-541C37A910B2}" srcId="{945F35D0-857D-4D7D-B865-065E1552DCA2}" destId="{BAD38F46-DC24-4108-99FC-43E29595A82C}" srcOrd="4" destOrd="0" parTransId="{6CC44C1A-5526-4F02-9798-3549E020D44B}" sibTransId="{EC5973D2-42B6-4B99-8C96-0012D0FD61A3}"/>
    <dgm:cxn modelId="{91FD97D1-18B3-48F7-91AE-9DE48929AF4D}" type="presOf" srcId="{12EF80F2-156D-4F42-B61B-A9C6A2C0DD1D}" destId="{A57B5E9F-3DCF-464F-BA02-D4BDD257D6DB}" srcOrd="0" destOrd="0" presId="urn:microsoft.com/office/officeart/2008/layout/LinedList"/>
    <dgm:cxn modelId="{7F8802D5-A6BE-48B0-8173-198C999DF30B}" type="presOf" srcId="{C3CE1A5E-01F2-48D9-A12E-79E7F3534E1A}" destId="{C9197688-A740-42D7-93C8-D5B18AC9FE29}" srcOrd="0" destOrd="0" presId="urn:microsoft.com/office/officeart/2008/layout/LinedList"/>
    <dgm:cxn modelId="{7F7653F7-82EB-4184-B201-3268E61DD23E}" type="presOf" srcId="{69E7C618-BC8B-40F1-90DE-1C904C9DFD7F}" destId="{F3B2B151-96EA-4200-B0A3-6C9A2C387663}" srcOrd="0" destOrd="0" presId="urn:microsoft.com/office/officeart/2008/layout/LinedList"/>
    <dgm:cxn modelId="{B76E671D-542D-4CF6-AC85-6428FF93DF7C}" type="presParOf" srcId="{1E4EB795-9151-4957-814A-AE2E814B742F}" destId="{D63CC836-7F28-4347-9840-EB15D12A15C8}" srcOrd="0" destOrd="0" presId="urn:microsoft.com/office/officeart/2008/layout/LinedList"/>
    <dgm:cxn modelId="{A077C65A-1985-477D-B1CF-6F79F2CCFEAD}" type="presParOf" srcId="{1E4EB795-9151-4957-814A-AE2E814B742F}" destId="{D6192B28-6E8A-43E9-8FC0-910373E000EC}" srcOrd="1" destOrd="0" presId="urn:microsoft.com/office/officeart/2008/layout/LinedList"/>
    <dgm:cxn modelId="{1D235FD7-A1D2-4C8E-A77A-3909C475FCE6}" type="presParOf" srcId="{D6192B28-6E8A-43E9-8FC0-910373E000EC}" destId="{23E2D75F-A642-457F-9853-0126E9A530B9}" srcOrd="0" destOrd="0" presId="urn:microsoft.com/office/officeart/2008/layout/LinedList"/>
    <dgm:cxn modelId="{6D1A9221-DB4D-4A15-BD51-6E20810B0965}" type="presParOf" srcId="{D6192B28-6E8A-43E9-8FC0-910373E000EC}" destId="{09D1D42C-C034-44B4-82D6-FE2A5B159F47}" srcOrd="1" destOrd="0" presId="urn:microsoft.com/office/officeart/2008/layout/LinedList"/>
    <dgm:cxn modelId="{6D2C05B1-D94D-4990-B877-5FB7273B3097}" type="presParOf" srcId="{1E4EB795-9151-4957-814A-AE2E814B742F}" destId="{C5130C22-1C5F-4FA1-9F2E-1CA41E1DABC8}" srcOrd="2" destOrd="0" presId="urn:microsoft.com/office/officeart/2008/layout/LinedList"/>
    <dgm:cxn modelId="{188B7819-AE39-42DF-AB57-34D16328CECE}" type="presParOf" srcId="{1E4EB795-9151-4957-814A-AE2E814B742F}" destId="{FD4E287C-6765-4A05-8D0C-0B2DC45B4E6B}" srcOrd="3" destOrd="0" presId="urn:microsoft.com/office/officeart/2008/layout/LinedList"/>
    <dgm:cxn modelId="{105BFE53-8855-46F7-9B9A-8EE054953C51}" type="presParOf" srcId="{FD4E287C-6765-4A05-8D0C-0B2DC45B4E6B}" destId="{A57B5E9F-3DCF-464F-BA02-D4BDD257D6DB}" srcOrd="0" destOrd="0" presId="urn:microsoft.com/office/officeart/2008/layout/LinedList"/>
    <dgm:cxn modelId="{8CB64D41-1B0D-411B-9558-338EB2015D86}" type="presParOf" srcId="{FD4E287C-6765-4A05-8D0C-0B2DC45B4E6B}" destId="{9E0D7404-E05B-4560-8007-173C3231015B}" srcOrd="1" destOrd="0" presId="urn:microsoft.com/office/officeart/2008/layout/LinedList"/>
    <dgm:cxn modelId="{414FAF68-EBDF-4821-8426-440C03DA3687}" type="presParOf" srcId="{1E4EB795-9151-4957-814A-AE2E814B742F}" destId="{804C2BAF-8C28-49B3-9E42-33B2F32D82DB}" srcOrd="4" destOrd="0" presId="urn:microsoft.com/office/officeart/2008/layout/LinedList"/>
    <dgm:cxn modelId="{865E8327-07F7-4B08-8FCE-0A03842A043C}" type="presParOf" srcId="{1E4EB795-9151-4957-814A-AE2E814B742F}" destId="{AE9740F1-8089-4646-9C00-AC84D168E7DE}" srcOrd="5" destOrd="0" presId="urn:microsoft.com/office/officeart/2008/layout/LinedList"/>
    <dgm:cxn modelId="{3BA92EA6-678D-425E-BC91-F2B39C1CBBDC}" type="presParOf" srcId="{AE9740F1-8089-4646-9C00-AC84D168E7DE}" destId="{97925F94-8971-42F8-B9FB-1C42CF8E02C5}" srcOrd="0" destOrd="0" presId="urn:microsoft.com/office/officeart/2008/layout/LinedList"/>
    <dgm:cxn modelId="{69BF4529-769E-49D4-A4C8-1B879CC2D8E6}" type="presParOf" srcId="{AE9740F1-8089-4646-9C00-AC84D168E7DE}" destId="{E456C771-3725-459C-9CB0-54E5B5ABE7C1}" srcOrd="1" destOrd="0" presId="urn:microsoft.com/office/officeart/2008/layout/LinedList"/>
    <dgm:cxn modelId="{91127732-1BFF-493B-9EE0-9DA9F6034DCB}" type="presParOf" srcId="{1E4EB795-9151-4957-814A-AE2E814B742F}" destId="{18C5F822-4388-4305-8F7B-00EED1F933FC}" srcOrd="6" destOrd="0" presId="urn:microsoft.com/office/officeart/2008/layout/LinedList"/>
    <dgm:cxn modelId="{22A1D8C9-BEF3-46D9-ABDB-F33982ABA528}" type="presParOf" srcId="{1E4EB795-9151-4957-814A-AE2E814B742F}" destId="{6504837A-A59D-4656-B8F7-AD2D3BBCDDF1}" srcOrd="7" destOrd="0" presId="urn:microsoft.com/office/officeart/2008/layout/LinedList"/>
    <dgm:cxn modelId="{6D31353F-3A11-41C4-ADA5-0B3D7C3EA589}" type="presParOf" srcId="{6504837A-A59D-4656-B8F7-AD2D3BBCDDF1}" destId="{58880A7F-34EB-4D96-9A41-EC87CEB5CD80}" srcOrd="0" destOrd="0" presId="urn:microsoft.com/office/officeart/2008/layout/LinedList"/>
    <dgm:cxn modelId="{B0AA7032-E8E6-4423-B06F-B191D2C46DEB}" type="presParOf" srcId="{6504837A-A59D-4656-B8F7-AD2D3BBCDDF1}" destId="{5414BA17-5B1B-4CA7-BF92-D0B3C0548A2E}" srcOrd="1" destOrd="0" presId="urn:microsoft.com/office/officeart/2008/layout/LinedList"/>
    <dgm:cxn modelId="{8BCD880C-27B0-4CE4-A6A2-FE1C145AEF1D}" type="presParOf" srcId="{1E4EB795-9151-4957-814A-AE2E814B742F}" destId="{6F462460-9042-4C0F-B38B-4CE53625CB14}" srcOrd="8" destOrd="0" presId="urn:microsoft.com/office/officeart/2008/layout/LinedList"/>
    <dgm:cxn modelId="{42F6490E-C652-457A-B3E6-105FB45DE550}" type="presParOf" srcId="{1E4EB795-9151-4957-814A-AE2E814B742F}" destId="{8D1C9527-5A61-47DE-8B14-AB26448F68D9}" srcOrd="9" destOrd="0" presId="urn:microsoft.com/office/officeart/2008/layout/LinedList"/>
    <dgm:cxn modelId="{46E61A40-BC5C-4201-A9E2-C16082EC2CC8}" type="presParOf" srcId="{8D1C9527-5A61-47DE-8B14-AB26448F68D9}" destId="{EDA6F69A-2F2A-455B-B69E-37C2C35E6F34}" srcOrd="0" destOrd="0" presId="urn:microsoft.com/office/officeart/2008/layout/LinedList"/>
    <dgm:cxn modelId="{35F554E7-6649-4356-926D-3234860DF990}" type="presParOf" srcId="{8D1C9527-5A61-47DE-8B14-AB26448F68D9}" destId="{0A636886-43E8-402F-B82A-2301F267B2B9}" srcOrd="1" destOrd="0" presId="urn:microsoft.com/office/officeart/2008/layout/LinedList"/>
    <dgm:cxn modelId="{A5A3FE81-AA85-49D5-80B6-B0A64311B76E}" type="presParOf" srcId="{1E4EB795-9151-4957-814A-AE2E814B742F}" destId="{A9C51789-F847-448F-8E85-14D1E1FEFCB7}" srcOrd="10" destOrd="0" presId="urn:microsoft.com/office/officeart/2008/layout/LinedList"/>
    <dgm:cxn modelId="{6BDC2A72-FA21-4651-8763-3ACD97336820}" type="presParOf" srcId="{1E4EB795-9151-4957-814A-AE2E814B742F}" destId="{8D75816C-C07C-4B7D-B7F6-F0A2AD581450}" srcOrd="11" destOrd="0" presId="urn:microsoft.com/office/officeart/2008/layout/LinedList"/>
    <dgm:cxn modelId="{F54A942C-4B77-4367-BA51-FF21F90F2DC3}" type="presParOf" srcId="{8D75816C-C07C-4B7D-B7F6-F0A2AD581450}" destId="{C9197688-A740-42D7-93C8-D5B18AC9FE29}" srcOrd="0" destOrd="0" presId="urn:microsoft.com/office/officeart/2008/layout/LinedList"/>
    <dgm:cxn modelId="{D635496A-EE7C-411A-A625-ED87AA46B6AE}" type="presParOf" srcId="{8D75816C-C07C-4B7D-B7F6-F0A2AD581450}" destId="{71A8116A-7B9A-4FB1-81D8-7E47C486332A}" srcOrd="1" destOrd="0" presId="urn:microsoft.com/office/officeart/2008/layout/LinedList"/>
    <dgm:cxn modelId="{1E1E6572-0841-482A-B17E-963E6E59481D}" type="presParOf" srcId="{1E4EB795-9151-4957-814A-AE2E814B742F}" destId="{25405DC8-2077-400A-91D5-BEA8B849E8B7}" srcOrd="12" destOrd="0" presId="urn:microsoft.com/office/officeart/2008/layout/LinedList"/>
    <dgm:cxn modelId="{5F6CB80B-198D-4C19-A79F-B7DC69F5E6C1}" type="presParOf" srcId="{1E4EB795-9151-4957-814A-AE2E814B742F}" destId="{85C72AB1-1A8C-4135-88B1-055D28E46556}" srcOrd="13" destOrd="0" presId="urn:microsoft.com/office/officeart/2008/layout/LinedList"/>
    <dgm:cxn modelId="{CBBF301A-500D-4CFA-81C9-8794F2BBEBA5}" type="presParOf" srcId="{85C72AB1-1A8C-4135-88B1-055D28E46556}" destId="{F3B2B151-96EA-4200-B0A3-6C9A2C387663}" srcOrd="0" destOrd="0" presId="urn:microsoft.com/office/officeart/2008/layout/LinedList"/>
    <dgm:cxn modelId="{A6BC63AA-1028-4904-8573-C03C80E5F6C9}" type="presParOf" srcId="{85C72AB1-1A8C-4135-88B1-055D28E46556}" destId="{EC9F3209-7C0A-4090-8E76-F7D36C39CA4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C9EF764-7D1C-480D-A2C2-E70DD9F7FDB6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D469FF1-ED42-42F8-9291-5118E4FAD5AC}">
      <dgm:prSet/>
      <dgm:spPr/>
      <dgm:t>
        <a:bodyPr/>
        <a:lstStyle/>
        <a:p>
          <a:r>
            <a:rPr lang="en-US" dirty="0"/>
            <a:t>Train set </a:t>
          </a:r>
          <a:r>
            <a:rPr lang="en-US" dirty="0" err="1"/>
            <a:t>GaussianNB</a:t>
          </a:r>
          <a:r>
            <a:rPr lang="en-US" dirty="0"/>
            <a:t> roc-</a:t>
          </a:r>
          <a:r>
            <a:rPr lang="en-US" dirty="0" err="1"/>
            <a:t>auc</a:t>
          </a:r>
          <a:r>
            <a:rPr lang="en-US" dirty="0"/>
            <a:t>: </a:t>
          </a:r>
          <a:r>
            <a:rPr lang="en-US" dirty="0">
              <a:latin typeface="Century Gothic" panose="020B0502020202020204"/>
            </a:rPr>
            <a:t>89%</a:t>
          </a:r>
          <a:endParaRPr lang="en-US" dirty="0"/>
        </a:p>
      </dgm:t>
    </dgm:pt>
    <dgm:pt modelId="{0DA91B02-FA17-439F-B2AE-324BDB446978}" type="parTrans" cxnId="{05A8C592-13C7-4A5F-8277-2FB45DC3B337}">
      <dgm:prSet/>
      <dgm:spPr/>
      <dgm:t>
        <a:bodyPr/>
        <a:lstStyle/>
        <a:p>
          <a:endParaRPr lang="en-US"/>
        </a:p>
      </dgm:t>
    </dgm:pt>
    <dgm:pt modelId="{5CE0A985-C21C-416A-A3A6-ECF54471BB3E}" type="sibTrans" cxnId="{05A8C592-13C7-4A5F-8277-2FB45DC3B337}">
      <dgm:prSet/>
      <dgm:spPr/>
      <dgm:t>
        <a:bodyPr/>
        <a:lstStyle/>
        <a:p>
          <a:endParaRPr lang="en-US"/>
        </a:p>
      </dgm:t>
    </dgm:pt>
    <dgm:pt modelId="{B5BB99CF-E64B-4F96-8D79-C2F6B7A8BEF5}">
      <dgm:prSet/>
      <dgm:spPr/>
      <dgm:t>
        <a:bodyPr/>
        <a:lstStyle/>
        <a:p>
          <a:pPr rtl="0"/>
          <a:r>
            <a:rPr lang="en-US" dirty="0"/>
            <a:t>Test set </a:t>
          </a:r>
          <a:r>
            <a:rPr lang="en-US" dirty="0" err="1"/>
            <a:t>GaussianNB</a:t>
          </a:r>
          <a:r>
            <a:rPr lang="en-US" dirty="0"/>
            <a:t> roc-</a:t>
          </a:r>
          <a:r>
            <a:rPr lang="en-US" dirty="0" err="1"/>
            <a:t>auc</a:t>
          </a:r>
          <a:r>
            <a:rPr lang="en-US" dirty="0"/>
            <a:t>: </a:t>
          </a:r>
          <a:r>
            <a:rPr lang="en-US" dirty="0">
              <a:latin typeface="Century Gothic" panose="020B0502020202020204"/>
            </a:rPr>
            <a:t>86 %</a:t>
          </a:r>
          <a:endParaRPr lang="en-US" dirty="0"/>
        </a:p>
      </dgm:t>
    </dgm:pt>
    <dgm:pt modelId="{38F7C2C2-3CC1-48ED-A416-923F49E6FD26}" type="parTrans" cxnId="{3E3111A5-79ED-4028-BF63-75D8E2452F51}">
      <dgm:prSet/>
      <dgm:spPr/>
      <dgm:t>
        <a:bodyPr/>
        <a:lstStyle/>
        <a:p>
          <a:endParaRPr lang="en-US"/>
        </a:p>
      </dgm:t>
    </dgm:pt>
    <dgm:pt modelId="{C584D199-007C-4BC5-B62D-66B35B186A71}" type="sibTrans" cxnId="{3E3111A5-79ED-4028-BF63-75D8E2452F51}">
      <dgm:prSet/>
      <dgm:spPr/>
      <dgm:t>
        <a:bodyPr/>
        <a:lstStyle/>
        <a:p>
          <a:endParaRPr lang="en-US"/>
        </a:p>
      </dgm:t>
    </dgm:pt>
    <dgm:pt modelId="{3BF4701E-5C40-4201-9C7A-76EDC7A10BB4}" type="pres">
      <dgm:prSet presAssocID="{0C9EF764-7D1C-480D-A2C2-E70DD9F7FD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0FAAC9-EBE0-401A-96C6-F1AD4A327908}" type="pres">
      <dgm:prSet presAssocID="{AD469FF1-ED42-42F8-9291-5118E4FAD5AC}" presName="hierRoot1" presStyleCnt="0"/>
      <dgm:spPr/>
    </dgm:pt>
    <dgm:pt modelId="{6CEA1973-13AA-4414-84C1-55186AC05571}" type="pres">
      <dgm:prSet presAssocID="{AD469FF1-ED42-42F8-9291-5118E4FAD5AC}" presName="composite" presStyleCnt="0"/>
      <dgm:spPr/>
    </dgm:pt>
    <dgm:pt modelId="{9536C7D1-1A36-4AE5-B2AB-999DC64CCE18}" type="pres">
      <dgm:prSet presAssocID="{AD469FF1-ED42-42F8-9291-5118E4FAD5AC}" presName="background" presStyleLbl="node0" presStyleIdx="0" presStyleCnt="2"/>
      <dgm:spPr/>
    </dgm:pt>
    <dgm:pt modelId="{AB693FF7-BA25-496A-8452-A69F469BE4AF}" type="pres">
      <dgm:prSet presAssocID="{AD469FF1-ED42-42F8-9291-5118E4FAD5AC}" presName="text" presStyleLbl="fgAcc0" presStyleIdx="0" presStyleCnt="2">
        <dgm:presLayoutVars>
          <dgm:chPref val="3"/>
        </dgm:presLayoutVars>
      </dgm:prSet>
      <dgm:spPr/>
    </dgm:pt>
    <dgm:pt modelId="{57C97196-D1D1-4DB0-A4F4-CB6C67167C6D}" type="pres">
      <dgm:prSet presAssocID="{AD469FF1-ED42-42F8-9291-5118E4FAD5AC}" presName="hierChild2" presStyleCnt="0"/>
      <dgm:spPr/>
    </dgm:pt>
    <dgm:pt modelId="{2C8FBC23-11A3-41E3-BFAC-4E2FFF4A20F5}" type="pres">
      <dgm:prSet presAssocID="{B5BB99CF-E64B-4F96-8D79-C2F6B7A8BEF5}" presName="hierRoot1" presStyleCnt="0"/>
      <dgm:spPr/>
    </dgm:pt>
    <dgm:pt modelId="{F99262FA-7758-483B-B309-ACB6406F3115}" type="pres">
      <dgm:prSet presAssocID="{B5BB99CF-E64B-4F96-8D79-C2F6B7A8BEF5}" presName="composite" presStyleCnt="0"/>
      <dgm:spPr/>
    </dgm:pt>
    <dgm:pt modelId="{EC436CCE-5E77-4EE9-8361-3CEC657E3B87}" type="pres">
      <dgm:prSet presAssocID="{B5BB99CF-E64B-4F96-8D79-C2F6B7A8BEF5}" presName="background" presStyleLbl="node0" presStyleIdx="1" presStyleCnt="2"/>
      <dgm:spPr/>
    </dgm:pt>
    <dgm:pt modelId="{1727443C-4AFE-4584-81CD-255B0EF6C2C4}" type="pres">
      <dgm:prSet presAssocID="{B5BB99CF-E64B-4F96-8D79-C2F6B7A8BEF5}" presName="text" presStyleLbl="fgAcc0" presStyleIdx="1" presStyleCnt="2">
        <dgm:presLayoutVars>
          <dgm:chPref val="3"/>
        </dgm:presLayoutVars>
      </dgm:prSet>
      <dgm:spPr/>
    </dgm:pt>
    <dgm:pt modelId="{77C921CA-1588-41B2-96F9-ED4637749536}" type="pres">
      <dgm:prSet presAssocID="{B5BB99CF-E64B-4F96-8D79-C2F6B7A8BEF5}" presName="hierChild2" presStyleCnt="0"/>
      <dgm:spPr/>
    </dgm:pt>
  </dgm:ptLst>
  <dgm:cxnLst>
    <dgm:cxn modelId="{EBD4890A-A074-4D48-937A-6E4E21622F77}" type="presOf" srcId="{B5BB99CF-E64B-4F96-8D79-C2F6B7A8BEF5}" destId="{1727443C-4AFE-4584-81CD-255B0EF6C2C4}" srcOrd="0" destOrd="0" presId="urn:microsoft.com/office/officeart/2005/8/layout/hierarchy1"/>
    <dgm:cxn modelId="{65B8461B-22E3-41CF-8340-651C58F54BD4}" type="presOf" srcId="{AD469FF1-ED42-42F8-9291-5118E4FAD5AC}" destId="{AB693FF7-BA25-496A-8452-A69F469BE4AF}" srcOrd="0" destOrd="0" presId="urn:microsoft.com/office/officeart/2005/8/layout/hierarchy1"/>
    <dgm:cxn modelId="{05A8C592-13C7-4A5F-8277-2FB45DC3B337}" srcId="{0C9EF764-7D1C-480D-A2C2-E70DD9F7FDB6}" destId="{AD469FF1-ED42-42F8-9291-5118E4FAD5AC}" srcOrd="0" destOrd="0" parTransId="{0DA91B02-FA17-439F-B2AE-324BDB446978}" sibTransId="{5CE0A985-C21C-416A-A3A6-ECF54471BB3E}"/>
    <dgm:cxn modelId="{3E3111A5-79ED-4028-BF63-75D8E2452F51}" srcId="{0C9EF764-7D1C-480D-A2C2-E70DD9F7FDB6}" destId="{B5BB99CF-E64B-4F96-8D79-C2F6B7A8BEF5}" srcOrd="1" destOrd="0" parTransId="{38F7C2C2-3CC1-48ED-A416-923F49E6FD26}" sibTransId="{C584D199-007C-4BC5-B62D-66B35B186A71}"/>
    <dgm:cxn modelId="{EF0734DE-B02D-4E91-BFF5-92C1E73DAA17}" type="presOf" srcId="{0C9EF764-7D1C-480D-A2C2-E70DD9F7FDB6}" destId="{3BF4701E-5C40-4201-9C7A-76EDC7A10BB4}" srcOrd="0" destOrd="0" presId="urn:microsoft.com/office/officeart/2005/8/layout/hierarchy1"/>
    <dgm:cxn modelId="{B303AE96-DB9E-40E5-B515-19FAA43679F5}" type="presParOf" srcId="{3BF4701E-5C40-4201-9C7A-76EDC7A10BB4}" destId="{150FAAC9-EBE0-401A-96C6-F1AD4A327908}" srcOrd="0" destOrd="0" presId="urn:microsoft.com/office/officeart/2005/8/layout/hierarchy1"/>
    <dgm:cxn modelId="{69FDDFAB-6B2A-42FC-9BBE-6B22D3510234}" type="presParOf" srcId="{150FAAC9-EBE0-401A-96C6-F1AD4A327908}" destId="{6CEA1973-13AA-4414-84C1-55186AC05571}" srcOrd="0" destOrd="0" presId="urn:microsoft.com/office/officeart/2005/8/layout/hierarchy1"/>
    <dgm:cxn modelId="{B2C0EA94-F4AB-4748-9BF2-0CD7008F6B9D}" type="presParOf" srcId="{6CEA1973-13AA-4414-84C1-55186AC05571}" destId="{9536C7D1-1A36-4AE5-B2AB-999DC64CCE18}" srcOrd="0" destOrd="0" presId="urn:microsoft.com/office/officeart/2005/8/layout/hierarchy1"/>
    <dgm:cxn modelId="{914A3EE1-13B9-49B1-84DB-2C539AB95A36}" type="presParOf" srcId="{6CEA1973-13AA-4414-84C1-55186AC05571}" destId="{AB693FF7-BA25-496A-8452-A69F469BE4AF}" srcOrd="1" destOrd="0" presId="urn:microsoft.com/office/officeart/2005/8/layout/hierarchy1"/>
    <dgm:cxn modelId="{8119E4FB-EAF9-4DBD-93EB-6B7827C28790}" type="presParOf" srcId="{150FAAC9-EBE0-401A-96C6-F1AD4A327908}" destId="{57C97196-D1D1-4DB0-A4F4-CB6C67167C6D}" srcOrd="1" destOrd="0" presId="urn:microsoft.com/office/officeart/2005/8/layout/hierarchy1"/>
    <dgm:cxn modelId="{C09AD00E-E9C5-4378-BC94-347DC5C399A1}" type="presParOf" srcId="{3BF4701E-5C40-4201-9C7A-76EDC7A10BB4}" destId="{2C8FBC23-11A3-41E3-BFAC-4E2FFF4A20F5}" srcOrd="1" destOrd="0" presId="urn:microsoft.com/office/officeart/2005/8/layout/hierarchy1"/>
    <dgm:cxn modelId="{DD2C766D-18C5-4D09-918C-3784A5B2CCC6}" type="presParOf" srcId="{2C8FBC23-11A3-41E3-BFAC-4E2FFF4A20F5}" destId="{F99262FA-7758-483B-B309-ACB6406F3115}" srcOrd="0" destOrd="0" presId="urn:microsoft.com/office/officeart/2005/8/layout/hierarchy1"/>
    <dgm:cxn modelId="{6432FD33-09D0-433B-9B09-61ABFAE83FD4}" type="presParOf" srcId="{F99262FA-7758-483B-B309-ACB6406F3115}" destId="{EC436CCE-5E77-4EE9-8361-3CEC657E3B87}" srcOrd="0" destOrd="0" presId="urn:microsoft.com/office/officeart/2005/8/layout/hierarchy1"/>
    <dgm:cxn modelId="{53962623-828A-4796-BCFB-816252B9BDD7}" type="presParOf" srcId="{F99262FA-7758-483B-B309-ACB6406F3115}" destId="{1727443C-4AFE-4584-81CD-255B0EF6C2C4}" srcOrd="1" destOrd="0" presId="urn:microsoft.com/office/officeart/2005/8/layout/hierarchy1"/>
    <dgm:cxn modelId="{DA530F16-1B9F-4217-A80A-E2383210856D}" type="presParOf" srcId="{2C8FBC23-11A3-41E3-BFAC-4E2FFF4A20F5}" destId="{77C921CA-1588-41B2-96F9-ED463774953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EF3B673-CFF8-4AD4-A66E-BA71A37BF06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66E4399-0745-4F57-9160-B1E843E1E889}">
      <dgm:prSet/>
      <dgm:spPr/>
      <dgm:t>
        <a:bodyPr/>
        <a:lstStyle/>
        <a:p>
          <a:pPr rtl="0"/>
          <a:r>
            <a:rPr lang="en-US" dirty="0"/>
            <a:t>Train set </a:t>
          </a:r>
          <a:r>
            <a:rPr lang="en-US" dirty="0" err="1"/>
            <a:t>BaggingClassifier</a:t>
          </a:r>
          <a:r>
            <a:rPr lang="en-US" dirty="0"/>
            <a:t> roc-</a:t>
          </a:r>
          <a:r>
            <a:rPr lang="en-US" dirty="0" err="1"/>
            <a:t>auc</a:t>
          </a:r>
          <a:r>
            <a:rPr lang="en-US" dirty="0"/>
            <a:t>: </a:t>
          </a:r>
          <a:r>
            <a:rPr lang="en-US" dirty="0">
              <a:latin typeface="Century Gothic" panose="020B0502020202020204"/>
            </a:rPr>
            <a:t>91%</a:t>
          </a:r>
        </a:p>
      </dgm:t>
    </dgm:pt>
    <dgm:pt modelId="{E352CDE8-3D1F-4D30-9352-25F4C1BB60DF}" type="parTrans" cxnId="{FE329E55-4B64-4DB7-AE7F-00824F6330F2}">
      <dgm:prSet/>
      <dgm:spPr/>
      <dgm:t>
        <a:bodyPr/>
        <a:lstStyle/>
        <a:p>
          <a:endParaRPr lang="en-US"/>
        </a:p>
      </dgm:t>
    </dgm:pt>
    <dgm:pt modelId="{8355A386-6BDB-4DFD-A69D-E17D53BA34F2}" type="sibTrans" cxnId="{FE329E55-4B64-4DB7-AE7F-00824F6330F2}">
      <dgm:prSet/>
      <dgm:spPr/>
      <dgm:t>
        <a:bodyPr/>
        <a:lstStyle/>
        <a:p>
          <a:endParaRPr lang="en-US"/>
        </a:p>
      </dgm:t>
    </dgm:pt>
    <dgm:pt modelId="{CC141B84-9678-402F-9161-C6C9DCC08436}">
      <dgm:prSet phldr="0"/>
      <dgm:spPr/>
      <dgm:t>
        <a:bodyPr/>
        <a:lstStyle/>
        <a:p>
          <a:r>
            <a:rPr lang="en-US" dirty="0"/>
            <a:t>Test set </a:t>
          </a:r>
          <a:r>
            <a:rPr lang="en-US" dirty="0" err="1"/>
            <a:t>BaggingClassifier</a:t>
          </a:r>
          <a:r>
            <a:rPr lang="en-US" dirty="0"/>
            <a:t> roc-</a:t>
          </a:r>
          <a:r>
            <a:rPr lang="en-US" dirty="0" err="1"/>
            <a:t>auc</a:t>
          </a:r>
          <a:r>
            <a:rPr lang="en-US" dirty="0"/>
            <a:t>: </a:t>
          </a:r>
          <a:r>
            <a:rPr lang="en-US" dirty="0">
              <a:latin typeface="Century Gothic" panose="020B0502020202020204"/>
            </a:rPr>
            <a:t>85%</a:t>
          </a:r>
          <a:endParaRPr lang="en-US" dirty="0"/>
        </a:p>
      </dgm:t>
    </dgm:pt>
    <dgm:pt modelId="{635294DE-1A69-4BBA-A97C-98D2F564E6D9}" type="parTrans" cxnId="{D8CB5DDB-77F6-4425-AEF3-F62C9385FBD4}">
      <dgm:prSet/>
      <dgm:spPr/>
    </dgm:pt>
    <dgm:pt modelId="{834502D4-F7CD-4626-9133-D0EC3C3C805C}" type="sibTrans" cxnId="{D8CB5DDB-77F6-4425-AEF3-F62C9385FBD4}">
      <dgm:prSet/>
      <dgm:spPr/>
    </dgm:pt>
    <dgm:pt modelId="{79B26944-73A4-46CB-90E9-1FBC65F1A72F}" type="pres">
      <dgm:prSet presAssocID="{AEF3B673-CFF8-4AD4-A66E-BA71A37BF06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20E08C-D136-40A7-81EC-2D99E7D0E84F}" type="pres">
      <dgm:prSet presAssocID="{266E4399-0745-4F57-9160-B1E843E1E889}" presName="hierRoot1" presStyleCnt="0"/>
      <dgm:spPr/>
    </dgm:pt>
    <dgm:pt modelId="{7363F6FC-AA75-4E4A-8E0C-B3DCCE78AA4A}" type="pres">
      <dgm:prSet presAssocID="{266E4399-0745-4F57-9160-B1E843E1E889}" presName="composite" presStyleCnt="0"/>
      <dgm:spPr/>
    </dgm:pt>
    <dgm:pt modelId="{14345E52-97AC-485D-993A-D86DB5C6DA8C}" type="pres">
      <dgm:prSet presAssocID="{266E4399-0745-4F57-9160-B1E843E1E889}" presName="background" presStyleLbl="node0" presStyleIdx="0" presStyleCnt="2"/>
      <dgm:spPr/>
    </dgm:pt>
    <dgm:pt modelId="{5E744A33-3B2D-4EDC-AD49-ABA0F45A7AB8}" type="pres">
      <dgm:prSet presAssocID="{266E4399-0745-4F57-9160-B1E843E1E889}" presName="text" presStyleLbl="fgAcc0" presStyleIdx="0" presStyleCnt="2">
        <dgm:presLayoutVars>
          <dgm:chPref val="3"/>
        </dgm:presLayoutVars>
      </dgm:prSet>
      <dgm:spPr/>
    </dgm:pt>
    <dgm:pt modelId="{59D57891-A4ED-4F6C-9ABA-48514634B10E}" type="pres">
      <dgm:prSet presAssocID="{266E4399-0745-4F57-9160-B1E843E1E889}" presName="hierChild2" presStyleCnt="0"/>
      <dgm:spPr/>
    </dgm:pt>
    <dgm:pt modelId="{C6D5F306-051E-482D-AB25-83A0EFB467DB}" type="pres">
      <dgm:prSet presAssocID="{CC141B84-9678-402F-9161-C6C9DCC08436}" presName="hierRoot1" presStyleCnt="0"/>
      <dgm:spPr/>
    </dgm:pt>
    <dgm:pt modelId="{6595C19B-529D-4ED5-90A6-9C7963D4AD9F}" type="pres">
      <dgm:prSet presAssocID="{CC141B84-9678-402F-9161-C6C9DCC08436}" presName="composite" presStyleCnt="0"/>
      <dgm:spPr/>
    </dgm:pt>
    <dgm:pt modelId="{79A23322-8564-4903-843C-F7065448041A}" type="pres">
      <dgm:prSet presAssocID="{CC141B84-9678-402F-9161-C6C9DCC08436}" presName="background" presStyleLbl="node0" presStyleIdx="1" presStyleCnt="2"/>
      <dgm:spPr/>
    </dgm:pt>
    <dgm:pt modelId="{6F62A626-82D7-4BC9-B7F6-3A41ABAB0E51}" type="pres">
      <dgm:prSet presAssocID="{CC141B84-9678-402F-9161-C6C9DCC08436}" presName="text" presStyleLbl="fgAcc0" presStyleIdx="1" presStyleCnt="2">
        <dgm:presLayoutVars>
          <dgm:chPref val="3"/>
        </dgm:presLayoutVars>
      </dgm:prSet>
      <dgm:spPr/>
    </dgm:pt>
    <dgm:pt modelId="{27E015D5-CCFD-4B2D-9630-7C383F5889EF}" type="pres">
      <dgm:prSet presAssocID="{CC141B84-9678-402F-9161-C6C9DCC08436}" presName="hierChild2" presStyleCnt="0"/>
      <dgm:spPr/>
    </dgm:pt>
  </dgm:ptLst>
  <dgm:cxnLst>
    <dgm:cxn modelId="{5669BC32-D232-4E40-8091-CD4A8F7AC197}" type="presOf" srcId="{266E4399-0745-4F57-9160-B1E843E1E889}" destId="{5E744A33-3B2D-4EDC-AD49-ABA0F45A7AB8}" srcOrd="0" destOrd="0" presId="urn:microsoft.com/office/officeart/2005/8/layout/hierarchy1"/>
    <dgm:cxn modelId="{FE329E55-4B64-4DB7-AE7F-00824F6330F2}" srcId="{AEF3B673-CFF8-4AD4-A66E-BA71A37BF06B}" destId="{266E4399-0745-4F57-9160-B1E843E1E889}" srcOrd="0" destOrd="0" parTransId="{E352CDE8-3D1F-4D30-9352-25F4C1BB60DF}" sibTransId="{8355A386-6BDB-4DFD-A69D-E17D53BA34F2}"/>
    <dgm:cxn modelId="{A35EFE95-42BF-418A-BDDC-AD37750BF742}" type="presOf" srcId="{CC141B84-9678-402F-9161-C6C9DCC08436}" destId="{6F62A626-82D7-4BC9-B7F6-3A41ABAB0E51}" srcOrd="0" destOrd="0" presId="urn:microsoft.com/office/officeart/2005/8/layout/hierarchy1"/>
    <dgm:cxn modelId="{D8CB5DDB-77F6-4425-AEF3-F62C9385FBD4}" srcId="{AEF3B673-CFF8-4AD4-A66E-BA71A37BF06B}" destId="{CC141B84-9678-402F-9161-C6C9DCC08436}" srcOrd="1" destOrd="0" parTransId="{635294DE-1A69-4BBA-A97C-98D2F564E6D9}" sibTransId="{834502D4-F7CD-4626-9133-D0EC3C3C805C}"/>
    <dgm:cxn modelId="{46C6D6F8-7958-414B-90BA-B8E5E1A5042C}" type="presOf" srcId="{AEF3B673-CFF8-4AD4-A66E-BA71A37BF06B}" destId="{79B26944-73A4-46CB-90E9-1FBC65F1A72F}" srcOrd="0" destOrd="0" presId="urn:microsoft.com/office/officeart/2005/8/layout/hierarchy1"/>
    <dgm:cxn modelId="{2C8C4A8A-B693-4079-8352-5F0DEC47B3A1}" type="presParOf" srcId="{79B26944-73A4-46CB-90E9-1FBC65F1A72F}" destId="{F620E08C-D136-40A7-81EC-2D99E7D0E84F}" srcOrd="0" destOrd="0" presId="urn:microsoft.com/office/officeart/2005/8/layout/hierarchy1"/>
    <dgm:cxn modelId="{D0D2D6CE-1641-4108-824B-9E87FD1BDA03}" type="presParOf" srcId="{F620E08C-D136-40A7-81EC-2D99E7D0E84F}" destId="{7363F6FC-AA75-4E4A-8E0C-B3DCCE78AA4A}" srcOrd="0" destOrd="0" presId="urn:microsoft.com/office/officeart/2005/8/layout/hierarchy1"/>
    <dgm:cxn modelId="{2E1C1D5A-8210-45ED-835C-586842C02F3E}" type="presParOf" srcId="{7363F6FC-AA75-4E4A-8E0C-B3DCCE78AA4A}" destId="{14345E52-97AC-485D-993A-D86DB5C6DA8C}" srcOrd="0" destOrd="0" presId="urn:microsoft.com/office/officeart/2005/8/layout/hierarchy1"/>
    <dgm:cxn modelId="{383110F3-0D0E-46D7-A000-6FA115F52A57}" type="presParOf" srcId="{7363F6FC-AA75-4E4A-8E0C-B3DCCE78AA4A}" destId="{5E744A33-3B2D-4EDC-AD49-ABA0F45A7AB8}" srcOrd="1" destOrd="0" presId="urn:microsoft.com/office/officeart/2005/8/layout/hierarchy1"/>
    <dgm:cxn modelId="{DAA14ACB-6799-47C4-BD65-FD0AA747CCC4}" type="presParOf" srcId="{F620E08C-D136-40A7-81EC-2D99E7D0E84F}" destId="{59D57891-A4ED-4F6C-9ABA-48514634B10E}" srcOrd="1" destOrd="0" presId="urn:microsoft.com/office/officeart/2005/8/layout/hierarchy1"/>
    <dgm:cxn modelId="{8376FED7-DC11-41FE-B127-A3A837C7C487}" type="presParOf" srcId="{79B26944-73A4-46CB-90E9-1FBC65F1A72F}" destId="{C6D5F306-051E-482D-AB25-83A0EFB467DB}" srcOrd="1" destOrd="0" presId="urn:microsoft.com/office/officeart/2005/8/layout/hierarchy1"/>
    <dgm:cxn modelId="{236CFD67-B8E4-4926-B321-D6F67DFA4291}" type="presParOf" srcId="{C6D5F306-051E-482D-AB25-83A0EFB467DB}" destId="{6595C19B-529D-4ED5-90A6-9C7963D4AD9F}" srcOrd="0" destOrd="0" presId="urn:microsoft.com/office/officeart/2005/8/layout/hierarchy1"/>
    <dgm:cxn modelId="{9B500413-9CCF-4EA9-89DA-0344DFD15155}" type="presParOf" srcId="{6595C19B-529D-4ED5-90A6-9C7963D4AD9F}" destId="{79A23322-8564-4903-843C-F7065448041A}" srcOrd="0" destOrd="0" presId="urn:microsoft.com/office/officeart/2005/8/layout/hierarchy1"/>
    <dgm:cxn modelId="{C2794532-09FA-4FA5-AA71-11512D6E4E38}" type="presParOf" srcId="{6595C19B-529D-4ED5-90A6-9C7963D4AD9F}" destId="{6F62A626-82D7-4BC9-B7F6-3A41ABAB0E51}" srcOrd="1" destOrd="0" presId="urn:microsoft.com/office/officeart/2005/8/layout/hierarchy1"/>
    <dgm:cxn modelId="{23CA447B-144F-47C1-A2C7-43AF85DAFB94}" type="presParOf" srcId="{C6D5F306-051E-482D-AB25-83A0EFB467DB}" destId="{27E015D5-CCFD-4B2D-9630-7C383F5889E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Problem definition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40027824-4209-4131-A218-512D7F47E138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4402F996-6070-4BC1-9F0F-130E7FCCCE4F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>
        <a:solidFill>
          <a:schemeClr val="bg2">
            <a:lumMod val="40000"/>
            <a:lumOff val="60000"/>
          </a:schemeClr>
        </a:solidFill>
      </dgm:spPr>
    </dgm:pt>
  </dgm:ptLst>
  <dgm:cxnLst>
    <dgm:cxn modelId="{76E04F01-0951-43E2-AAE4-FC846885DE35}" type="presOf" srcId="{4F5742E7-94B4-42A4-9F12-BF39221639E4}" destId="{4402F996-6070-4BC1-9F0F-130E7FCCCE4F}" srcOrd="0" destOrd="0" presId="urn:microsoft.com/office/officeart/2005/8/layout/vList2"/>
    <dgm:cxn modelId="{9DB4E85B-3812-421A-A1FD-D3858D10036F}" type="presOf" srcId="{4691BBE0-0688-4696-9561-C69EEB47D0D9}" destId="{40027824-4209-4131-A218-512D7F47E138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3AC70A2-BB7D-490F-8BA6-99D105D9E242}" type="presParOf" srcId="{40027824-4209-4131-A218-512D7F47E138}" destId="{4402F996-6070-4BC1-9F0F-130E7FCCCE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6FE317C-C6E1-4DA7-902D-A9FD7BD7E3E4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A84DF2AE-6ABF-4FF9-BC1B-7B8E72601ED1}">
      <dgm:prSet/>
      <dgm:spPr/>
      <dgm:t>
        <a:bodyPr/>
        <a:lstStyle/>
        <a:p>
          <a:r>
            <a:rPr lang="en-US" dirty="0"/>
            <a:t>Train set KNC roc-</a:t>
          </a:r>
          <a:r>
            <a:rPr lang="en-US" dirty="0" err="1"/>
            <a:t>auc</a:t>
          </a:r>
          <a:r>
            <a:rPr lang="en-US" dirty="0"/>
            <a:t>: </a:t>
          </a:r>
          <a:r>
            <a:rPr lang="en-US" dirty="0">
              <a:latin typeface="Century Gothic" panose="020B0502020202020204"/>
            </a:rPr>
            <a:t>90%</a:t>
          </a:r>
          <a:endParaRPr lang="en-US" dirty="0"/>
        </a:p>
      </dgm:t>
    </dgm:pt>
    <dgm:pt modelId="{A9FD7748-1612-4BF4-B535-00F79C03976D}" type="parTrans" cxnId="{AF8B734F-6AFA-42C1-815D-77D1AAC4447A}">
      <dgm:prSet/>
      <dgm:spPr/>
      <dgm:t>
        <a:bodyPr/>
        <a:lstStyle/>
        <a:p>
          <a:endParaRPr lang="en-US"/>
        </a:p>
      </dgm:t>
    </dgm:pt>
    <dgm:pt modelId="{C4586D50-7AFE-4AD7-A945-B58BAD02D5B7}" type="sibTrans" cxnId="{AF8B734F-6AFA-42C1-815D-77D1AAC4447A}">
      <dgm:prSet/>
      <dgm:spPr/>
      <dgm:t>
        <a:bodyPr/>
        <a:lstStyle/>
        <a:p>
          <a:endParaRPr lang="en-US"/>
        </a:p>
      </dgm:t>
    </dgm:pt>
    <dgm:pt modelId="{DE9D63DA-0523-4812-9352-8DFF506E18EF}">
      <dgm:prSet/>
      <dgm:spPr/>
      <dgm:t>
        <a:bodyPr/>
        <a:lstStyle/>
        <a:p>
          <a:r>
            <a:rPr lang="en-US" dirty="0"/>
            <a:t>Test set KNC roc-</a:t>
          </a:r>
          <a:r>
            <a:rPr lang="en-US" dirty="0" err="1"/>
            <a:t>auc</a:t>
          </a:r>
          <a:r>
            <a:rPr lang="en-US" dirty="0"/>
            <a:t>: </a:t>
          </a:r>
          <a:r>
            <a:rPr lang="en-US" dirty="0">
              <a:latin typeface="Century Gothic" panose="020B0502020202020204"/>
            </a:rPr>
            <a:t>83%</a:t>
          </a:r>
          <a:endParaRPr lang="en-US" dirty="0"/>
        </a:p>
      </dgm:t>
    </dgm:pt>
    <dgm:pt modelId="{3D6160CA-A7D0-4FC7-BA31-D7635410DA1D}" type="parTrans" cxnId="{9D6FE3A3-7B5A-4F7E-928F-22F840B187DA}">
      <dgm:prSet/>
      <dgm:spPr/>
      <dgm:t>
        <a:bodyPr/>
        <a:lstStyle/>
        <a:p>
          <a:endParaRPr lang="en-US"/>
        </a:p>
      </dgm:t>
    </dgm:pt>
    <dgm:pt modelId="{085A07B4-9101-4712-8256-BE95AB7C0035}" type="sibTrans" cxnId="{9D6FE3A3-7B5A-4F7E-928F-22F840B187DA}">
      <dgm:prSet/>
      <dgm:spPr/>
      <dgm:t>
        <a:bodyPr/>
        <a:lstStyle/>
        <a:p>
          <a:endParaRPr lang="en-US"/>
        </a:p>
      </dgm:t>
    </dgm:pt>
    <dgm:pt modelId="{3B463AA2-E129-4B65-AEE6-D48FB4B1AA57}" type="pres">
      <dgm:prSet presAssocID="{C6FE317C-C6E1-4DA7-902D-A9FD7BD7E3E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38DB5A-09E8-435C-B19C-F17BCEEB09BE}" type="pres">
      <dgm:prSet presAssocID="{A84DF2AE-6ABF-4FF9-BC1B-7B8E72601ED1}" presName="hierRoot1" presStyleCnt="0"/>
      <dgm:spPr/>
    </dgm:pt>
    <dgm:pt modelId="{ACCEB12B-777B-46F5-BC08-78D7B9253C6F}" type="pres">
      <dgm:prSet presAssocID="{A84DF2AE-6ABF-4FF9-BC1B-7B8E72601ED1}" presName="composite" presStyleCnt="0"/>
      <dgm:spPr/>
    </dgm:pt>
    <dgm:pt modelId="{4AA4925C-1BA0-4069-B0A8-6A5627CFA92A}" type="pres">
      <dgm:prSet presAssocID="{A84DF2AE-6ABF-4FF9-BC1B-7B8E72601ED1}" presName="background" presStyleLbl="node0" presStyleIdx="0" presStyleCnt="2"/>
      <dgm:spPr/>
    </dgm:pt>
    <dgm:pt modelId="{2255F26E-1CD8-4149-9DD4-5310EC10065A}" type="pres">
      <dgm:prSet presAssocID="{A84DF2AE-6ABF-4FF9-BC1B-7B8E72601ED1}" presName="text" presStyleLbl="fgAcc0" presStyleIdx="0" presStyleCnt="2">
        <dgm:presLayoutVars>
          <dgm:chPref val="3"/>
        </dgm:presLayoutVars>
      </dgm:prSet>
      <dgm:spPr/>
    </dgm:pt>
    <dgm:pt modelId="{F76318F6-47D6-4584-9A58-63E06F5E4878}" type="pres">
      <dgm:prSet presAssocID="{A84DF2AE-6ABF-4FF9-BC1B-7B8E72601ED1}" presName="hierChild2" presStyleCnt="0"/>
      <dgm:spPr/>
    </dgm:pt>
    <dgm:pt modelId="{FE8919BF-CE27-4D49-BF42-7E578A1ACB4C}" type="pres">
      <dgm:prSet presAssocID="{DE9D63DA-0523-4812-9352-8DFF506E18EF}" presName="hierRoot1" presStyleCnt="0"/>
      <dgm:spPr/>
    </dgm:pt>
    <dgm:pt modelId="{ACF9AFF6-C57F-47EC-8752-D437D3ED9CB8}" type="pres">
      <dgm:prSet presAssocID="{DE9D63DA-0523-4812-9352-8DFF506E18EF}" presName="composite" presStyleCnt="0"/>
      <dgm:spPr/>
    </dgm:pt>
    <dgm:pt modelId="{A033E302-C0A8-46EC-8375-3AD9399FCEB1}" type="pres">
      <dgm:prSet presAssocID="{DE9D63DA-0523-4812-9352-8DFF506E18EF}" presName="background" presStyleLbl="node0" presStyleIdx="1" presStyleCnt="2"/>
      <dgm:spPr/>
    </dgm:pt>
    <dgm:pt modelId="{62D6F7EF-891D-46FC-B48A-B045B7A199FE}" type="pres">
      <dgm:prSet presAssocID="{DE9D63DA-0523-4812-9352-8DFF506E18EF}" presName="text" presStyleLbl="fgAcc0" presStyleIdx="1" presStyleCnt="2">
        <dgm:presLayoutVars>
          <dgm:chPref val="3"/>
        </dgm:presLayoutVars>
      </dgm:prSet>
      <dgm:spPr/>
    </dgm:pt>
    <dgm:pt modelId="{E7F586B5-2725-4D71-94DA-CCA53C5C526A}" type="pres">
      <dgm:prSet presAssocID="{DE9D63DA-0523-4812-9352-8DFF506E18EF}" presName="hierChild2" presStyleCnt="0"/>
      <dgm:spPr/>
    </dgm:pt>
  </dgm:ptLst>
  <dgm:cxnLst>
    <dgm:cxn modelId="{66E58E24-2BA1-8241-95BC-3BE6D0E30283}" type="presOf" srcId="{A84DF2AE-6ABF-4FF9-BC1B-7B8E72601ED1}" destId="{2255F26E-1CD8-4149-9DD4-5310EC10065A}" srcOrd="0" destOrd="0" presId="urn:microsoft.com/office/officeart/2005/8/layout/hierarchy1"/>
    <dgm:cxn modelId="{5D650D61-2920-F84A-AA3D-66DD634B09D5}" type="presOf" srcId="{DE9D63DA-0523-4812-9352-8DFF506E18EF}" destId="{62D6F7EF-891D-46FC-B48A-B045B7A199FE}" srcOrd="0" destOrd="0" presId="urn:microsoft.com/office/officeart/2005/8/layout/hierarchy1"/>
    <dgm:cxn modelId="{AF8B734F-6AFA-42C1-815D-77D1AAC4447A}" srcId="{C6FE317C-C6E1-4DA7-902D-A9FD7BD7E3E4}" destId="{A84DF2AE-6ABF-4FF9-BC1B-7B8E72601ED1}" srcOrd="0" destOrd="0" parTransId="{A9FD7748-1612-4BF4-B535-00F79C03976D}" sibTransId="{C4586D50-7AFE-4AD7-A945-B58BAD02D5B7}"/>
    <dgm:cxn modelId="{9D6FE3A3-7B5A-4F7E-928F-22F840B187DA}" srcId="{C6FE317C-C6E1-4DA7-902D-A9FD7BD7E3E4}" destId="{DE9D63DA-0523-4812-9352-8DFF506E18EF}" srcOrd="1" destOrd="0" parTransId="{3D6160CA-A7D0-4FC7-BA31-D7635410DA1D}" sibTransId="{085A07B4-9101-4712-8256-BE95AB7C0035}"/>
    <dgm:cxn modelId="{38B1BBF5-3E84-D840-A5D5-2E2DB640930F}" type="presOf" srcId="{C6FE317C-C6E1-4DA7-902D-A9FD7BD7E3E4}" destId="{3B463AA2-E129-4B65-AEE6-D48FB4B1AA57}" srcOrd="0" destOrd="0" presId="urn:microsoft.com/office/officeart/2005/8/layout/hierarchy1"/>
    <dgm:cxn modelId="{A125FA1B-2FDC-4C42-94D1-AB29EA72AAC5}" type="presParOf" srcId="{3B463AA2-E129-4B65-AEE6-D48FB4B1AA57}" destId="{4338DB5A-09E8-435C-B19C-F17BCEEB09BE}" srcOrd="0" destOrd="0" presId="urn:microsoft.com/office/officeart/2005/8/layout/hierarchy1"/>
    <dgm:cxn modelId="{0E451A71-3B4B-F842-B34B-748591D99CD7}" type="presParOf" srcId="{4338DB5A-09E8-435C-B19C-F17BCEEB09BE}" destId="{ACCEB12B-777B-46F5-BC08-78D7B9253C6F}" srcOrd="0" destOrd="0" presId="urn:microsoft.com/office/officeart/2005/8/layout/hierarchy1"/>
    <dgm:cxn modelId="{7E72DCC1-0FF0-C747-A2AB-186C8B7A50E3}" type="presParOf" srcId="{ACCEB12B-777B-46F5-BC08-78D7B9253C6F}" destId="{4AA4925C-1BA0-4069-B0A8-6A5627CFA92A}" srcOrd="0" destOrd="0" presId="urn:microsoft.com/office/officeart/2005/8/layout/hierarchy1"/>
    <dgm:cxn modelId="{F61150E6-0AAD-864B-8A66-B89223F3709A}" type="presParOf" srcId="{ACCEB12B-777B-46F5-BC08-78D7B9253C6F}" destId="{2255F26E-1CD8-4149-9DD4-5310EC10065A}" srcOrd="1" destOrd="0" presId="urn:microsoft.com/office/officeart/2005/8/layout/hierarchy1"/>
    <dgm:cxn modelId="{0B81AEA0-25C8-3749-8F72-7A51FA1CB4A8}" type="presParOf" srcId="{4338DB5A-09E8-435C-B19C-F17BCEEB09BE}" destId="{F76318F6-47D6-4584-9A58-63E06F5E4878}" srcOrd="1" destOrd="0" presId="urn:microsoft.com/office/officeart/2005/8/layout/hierarchy1"/>
    <dgm:cxn modelId="{857C6646-7D19-BF42-BB08-96690F5E2818}" type="presParOf" srcId="{3B463AA2-E129-4B65-AEE6-D48FB4B1AA57}" destId="{FE8919BF-CE27-4D49-BF42-7E578A1ACB4C}" srcOrd="1" destOrd="0" presId="urn:microsoft.com/office/officeart/2005/8/layout/hierarchy1"/>
    <dgm:cxn modelId="{664DD3CB-5EF5-D041-A9B5-D0773A4BA4F4}" type="presParOf" srcId="{FE8919BF-CE27-4D49-BF42-7E578A1ACB4C}" destId="{ACF9AFF6-C57F-47EC-8752-D437D3ED9CB8}" srcOrd="0" destOrd="0" presId="urn:microsoft.com/office/officeart/2005/8/layout/hierarchy1"/>
    <dgm:cxn modelId="{46CA4673-937A-9548-A667-8BD36CEBC78A}" type="presParOf" srcId="{ACF9AFF6-C57F-47EC-8752-D437D3ED9CB8}" destId="{A033E302-C0A8-46EC-8375-3AD9399FCEB1}" srcOrd="0" destOrd="0" presId="urn:microsoft.com/office/officeart/2005/8/layout/hierarchy1"/>
    <dgm:cxn modelId="{27258905-7C59-F94C-8DAA-9F5B67E2377D}" type="presParOf" srcId="{ACF9AFF6-C57F-47EC-8752-D437D3ED9CB8}" destId="{62D6F7EF-891D-46FC-B48A-B045B7A199FE}" srcOrd="1" destOrd="0" presId="urn:microsoft.com/office/officeart/2005/8/layout/hierarchy1"/>
    <dgm:cxn modelId="{5E6EB08E-19E8-8249-85F8-B5F6EEDF25D5}" type="presParOf" srcId="{FE8919BF-CE27-4D49-BF42-7E578A1ACB4C}" destId="{E7F586B5-2725-4D71-94DA-CCA53C5C526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7D46765-20EE-4487-8A9B-5B74CC4F6DC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3937C4-1A43-4DE5-A37C-A205950FC171}">
      <dgm:prSet/>
      <dgm:spPr/>
      <dgm:t>
        <a:bodyPr/>
        <a:lstStyle/>
        <a:p>
          <a:r>
            <a:rPr lang="en-US" dirty="0"/>
            <a:t>Train set RFC roc-</a:t>
          </a:r>
          <a:r>
            <a:rPr lang="en-US" dirty="0" err="1"/>
            <a:t>auc</a:t>
          </a:r>
          <a:r>
            <a:rPr lang="en-US" dirty="0"/>
            <a:t>: </a:t>
          </a:r>
          <a:r>
            <a:rPr lang="en-US" dirty="0">
              <a:latin typeface="Century Gothic" panose="020B0502020202020204"/>
            </a:rPr>
            <a:t>91%</a:t>
          </a:r>
          <a:endParaRPr lang="en-US" dirty="0"/>
        </a:p>
      </dgm:t>
    </dgm:pt>
    <dgm:pt modelId="{1675B824-3172-4276-B372-E455625A5A61}" type="parTrans" cxnId="{02F55754-E386-41A0-8C80-25FCDC9FB35A}">
      <dgm:prSet/>
      <dgm:spPr/>
      <dgm:t>
        <a:bodyPr/>
        <a:lstStyle/>
        <a:p>
          <a:endParaRPr lang="en-US"/>
        </a:p>
      </dgm:t>
    </dgm:pt>
    <dgm:pt modelId="{1B7C8F03-372A-434B-9BAA-24FCF8C222DC}" type="sibTrans" cxnId="{02F55754-E386-41A0-8C80-25FCDC9FB35A}">
      <dgm:prSet/>
      <dgm:spPr/>
      <dgm:t>
        <a:bodyPr/>
        <a:lstStyle/>
        <a:p>
          <a:endParaRPr lang="en-US"/>
        </a:p>
      </dgm:t>
    </dgm:pt>
    <dgm:pt modelId="{C699CE65-E6EC-4ECC-B31C-E293B2196B8F}">
      <dgm:prSet/>
      <dgm:spPr/>
      <dgm:t>
        <a:bodyPr/>
        <a:lstStyle/>
        <a:p>
          <a:r>
            <a:rPr lang="en-US" dirty="0"/>
            <a:t>Test set RFC roc-</a:t>
          </a:r>
          <a:r>
            <a:rPr lang="en-US" dirty="0" err="1"/>
            <a:t>auc</a:t>
          </a:r>
          <a:r>
            <a:rPr lang="en-US" dirty="0"/>
            <a:t>: </a:t>
          </a:r>
          <a:r>
            <a:rPr lang="en-US" dirty="0">
              <a:latin typeface="Century Gothic" panose="020B0502020202020204"/>
            </a:rPr>
            <a:t>86%</a:t>
          </a:r>
          <a:endParaRPr lang="en-US" dirty="0"/>
        </a:p>
      </dgm:t>
    </dgm:pt>
    <dgm:pt modelId="{005119F7-CE5B-473E-A033-D7C1D3C0B044}" type="parTrans" cxnId="{C7DFC603-2DB7-4D00-91B0-3923859BA03F}">
      <dgm:prSet/>
      <dgm:spPr/>
      <dgm:t>
        <a:bodyPr/>
        <a:lstStyle/>
        <a:p>
          <a:endParaRPr lang="en-US"/>
        </a:p>
      </dgm:t>
    </dgm:pt>
    <dgm:pt modelId="{929B3D03-A778-4FB7-B6A9-51409D88D3AA}" type="sibTrans" cxnId="{C7DFC603-2DB7-4D00-91B0-3923859BA03F}">
      <dgm:prSet/>
      <dgm:spPr/>
      <dgm:t>
        <a:bodyPr/>
        <a:lstStyle/>
        <a:p>
          <a:endParaRPr lang="en-US"/>
        </a:p>
      </dgm:t>
    </dgm:pt>
    <dgm:pt modelId="{6C04ABE4-A7D1-47CF-958E-29F4595696BD}" type="pres">
      <dgm:prSet presAssocID="{17D46765-20EE-4487-8A9B-5B74CC4F6D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73BBB8E-1901-4D03-AE65-2F20DA165FD2}" type="pres">
      <dgm:prSet presAssocID="{953937C4-1A43-4DE5-A37C-A205950FC171}" presName="hierRoot1" presStyleCnt="0"/>
      <dgm:spPr/>
    </dgm:pt>
    <dgm:pt modelId="{7AA1B004-549E-4682-B1D8-84D9F0EA3FCB}" type="pres">
      <dgm:prSet presAssocID="{953937C4-1A43-4DE5-A37C-A205950FC171}" presName="composite" presStyleCnt="0"/>
      <dgm:spPr/>
    </dgm:pt>
    <dgm:pt modelId="{B7103674-79D2-4967-90CF-B450385D211B}" type="pres">
      <dgm:prSet presAssocID="{953937C4-1A43-4DE5-A37C-A205950FC171}" presName="background" presStyleLbl="node0" presStyleIdx="0" presStyleCnt="2"/>
      <dgm:spPr/>
    </dgm:pt>
    <dgm:pt modelId="{35D1862D-6D62-446C-A937-FD050C1C06A1}" type="pres">
      <dgm:prSet presAssocID="{953937C4-1A43-4DE5-A37C-A205950FC171}" presName="text" presStyleLbl="fgAcc0" presStyleIdx="0" presStyleCnt="2">
        <dgm:presLayoutVars>
          <dgm:chPref val="3"/>
        </dgm:presLayoutVars>
      </dgm:prSet>
      <dgm:spPr/>
    </dgm:pt>
    <dgm:pt modelId="{0C203F3C-48F8-4276-B114-A87E1E4DF56F}" type="pres">
      <dgm:prSet presAssocID="{953937C4-1A43-4DE5-A37C-A205950FC171}" presName="hierChild2" presStyleCnt="0"/>
      <dgm:spPr/>
    </dgm:pt>
    <dgm:pt modelId="{46D5ACD2-045B-4BCE-B56B-94D363F1BCA5}" type="pres">
      <dgm:prSet presAssocID="{C699CE65-E6EC-4ECC-B31C-E293B2196B8F}" presName="hierRoot1" presStyleCnt="0"/>
      <dgm:spPr/>
    </dgm:pt>
    <dgm:pt modelId="{ED567BD8-8F12-4E49-8C2D-CE409B7DB976}" type="pres">
      <dgm:prSet presAssocID="{C699CE65-E6EC-4ECC-B31C-E293B2196B8F}" presName="composite" presStyleCnt="0"/>
      <dgm:spPr/>
    </dgm:pt>
    <dgm:pt modelId="{E016B118-3A81-468B-A800-8F4F621BBF85}" type="pres">
      <dgm:prSet presAssocID="{C699CE65-E6EC-4ECC-B31C-E293B2196B8F}" presName="background" presStyleLbl="node0" presStyleIdx="1" presStyleCnt="2"/>
      <dgm:spPr/>
    </dgm:pt>
    <dgm:pt modelId="{585F205F-C1F3-4B35-896F-22EC9D86CD21}" type="pres">
      <dgm:prSet presAssocID="{C699CE65-E6EC-4ECC-B31C-E293B2196B8F}" presName="text" presStyleLbl="fgAcc0" presStyleIdx="1" presStyleCnt="2">
        <dgm:presLayoutVars>
          <dgm:chPref val="3"/>
        </dgm:presLayoutVars>
      </dgm:prSet>
      <dgm:spPr/>
    </dgm:pt>
    <dgm:pt modelId="{ED920C04-BCF1-400C-BD6C-254C0384F0A2}" type="pres">
      <dgm:prSet presAssocID="{C699CE65-E6EC-4ECC-B31C-E293B2196B8F}" presName="hierChild2" presStyleCnt="0"/>
      <dgm:spPr/>
    </dgm:pt>
  </dgm:ptLst>
  <dgm:cxnLst>
    <dgm:cxn modelId="{69A40702-DAA1-4430-99A3-1AC22F495B08}" type="presOf" srcId="{C699CE65-E6EC-4ECC-B31C-E293B2196B8F}" destId="{585F205F-C1F3-4B35-896F-22EC9D86CD21}" srcOrd="0" destOrd="0" presId="urn:microsoft.com/office/officeart/2005/8/layout/hierarchy1"/>
    <dgm:cxn modelId="{C7DFC603-2DB7-4D00-91B0-3923859BA03F}" srcId="{17D46765-20EE-4487-8A9B-5B74CC4F6DC6}" destId="{C699CE65-E6EC-4ECC-B31C-E293B2196B8F}" srcOrd="1" destOrd="0" parTransId="{005119F7-CE5B-473E-A033-D7C1D3C0B044}" sibTransId="{929B3D03-A778-4FB7-B6A9-51409D88D3AA}"/>
    <dgm:cxn modelId="{227EBD25-227B-441E-8DE3-B55BDC94E29B}" type="presOf" srcId="{953937C4-1A43-4DE5-A37C-A205950FC171}" destId="{35D1862D-6D62-446C-A937-FD050C1C06A1}" srcOrd="0" destOrd="0" presId="urn:microsoft.com/office/officeart/2005/8/layout/hierarchy1"/>
    <dgm:cxn modelId="{02F55754-E386-41A0-8C80-25FCDC9FB35A}" srcId="{17D46765-20EE-4487-8A9B-5B74CC4F6DC6}" destId="{953937C4-1A43-4DE5-A37C-A205950FC171}" srcOrd="0" destOrd="0" parTransId="{1675B824-3172-4276-B372-E455625A5A61}" sibTransId="{1B7C8F03-372A-434B-9BAA-24FCF8C222DC}"/>
    <dgm:cxn modelId="{591F45AA-F182-4B4B-B30F-818E6E10D3FB}" type="presOf" srcId="{17D46765-20EE-4487-8A9B-5B74CC4F6DC6}" destId="{6C04ABE4-A7D1-47CF-958E-29F4595696BD}" srcOrd="0" destOrd="0" presId="urn:microsoft.com/office/officeart/2005/8/layout/hierarchy1"/>
    <dgm:cxn modelId="{72945E72-5148-4056-9C90-6D175A0C2136}" type="presParOf" srcId="{6C04ABE4-A7D1-47CF-958E-29F4595696BD}" destId="{673BBB8E-1901-4D03-AE65-2F20DA165FD2}" srcOrd="0" destOrd="0" presId="urn:microsoft.com/office/officeart/2005/8/layout/hierarchy1"/>
    <dgm:cxn modelId="{12832FCA-8611-4851-9E10-2DC862708F56}" type="presParOf" srcId="{673BBB8E-1901-4D03-AE65-2F20DA165FD2}" destId="{7AA1B004-549E-4682-B1D8-84D9F0EA3FCB}" srcOrd="0" destOrd="0" presId="urn:microsoft.com/office/officeart/2005/8/layout/hierarchy1"/>
    <dgm:cxn modelId="{514EF8BE-663F-40CD-A527-E369D8BF8DA3}" type="presParOf" srcId="{7AA1B004-549E-4682-B1D8-84D9F0EA3FCB}" destId="{B7103674-79D2-4967-90CF-B450385D211B}" srcOrd="0" destOrd="0" presId="urn:microsoft.com/office/officeart/2005/8/layout/hierarchy1"/>
    <dgm:cxn modelId="{CCC8E95A-0D88-4038-A71A-7359BBFB1D45}" type="presParOf" srcId="{7AA1B004-549E-4682-B1D8-84D9F0EA3FCB}" destId="{35D1862D-6D62-446C-A937-FD050C1C06A1}" srcOrd="1" destOrd="0" presId="urn:microsoft.com/office/officeart/2005/8/layout/hierarchy1"/>
    <dgm:cxn modelId="{640F8F68-D70B-4757-BE1E-BE122B436385}" type="presParOf" srcId="{673BBB8E-1901-4D03-AE65-2F20DA165FD2}" destId="{0C203F3C-48F8-4276-B114-A87E1E4DF56F}" srcOrd="1" destOrd="0" presId="urn:microsoft.com/office/officeart/2005/8/layout/hierarchy1"/>
    <dgm:cxn modelId="{C5A536FA-1C38-40A4-8E90-89CEE1F0B7AE}" type="presParOf" srcId="{6C04ABE4-A7D1-47CF-958E-29F4595696BD}" destId="{46D5ACD2-045B-4BCE-B56B-94D363F1BCA5}" srcOrd="1" destOrd="0" presId="urn:microsoft.com/office/officeart/2005/8/layout/hierarchy1"/>
    <dgm:cxn modelId="{A0B30956-99EE-46A5-8A05-0C59C5CC9EEA}" type="presParOf" srcId="{46D5ACD2-045B-4BCE-B56B-94D363F1BCA5}" destId="{ED567BD8-8F12-4E49-8C2D-CE409B7DB976}" srcOrd="0" destOrd="0" presId="urn:microsoft.com/office/officeart/2005/8/layout/hierarchy1"/>
    <dgm:cxn modelId="{499CEEE2-1B14-4248-8354-2ADA2BB4CAA8}" type="presParOf" srcId="{ED567BD8-8F12-4E49-8C2D-CE409B7DB976}" destId="{E016B118-3A81-468B-A800-8F4F621BBF85}" srcOrd="0" destOrd="0" presId="urn:microsoft.com/office/officeart/2005/8/layout/hierarchy1"/>
    <dgm:cxn modelId="{B83757FE-D31E-4D6E-85A5-F15B15A56E12}" type="presParOf" srcId="{ED567BD8-8F12-4E49-8C2D-CE409B7DB976}" destId="{585F205F-C1F3-4B35-896F-22EC9D86CD21}" srcOrd="1" destOrd="0" presId="urn:microsoft.com/office/officeart/2005/8/layout/hierarchy1"/>
    <dgm:cxn modelId="{63873B38-BA01-4F0A-BDA1-1CC7EDA5A1A1}" type="presParOf" srcId="{46D5ACD2-045B-4BCE-B56B-94D363F1BCA5}" destId="{ED920C04-BCF1-400C-BD6C-254C0384F0A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536616A-7DA5-4BDE-B80A-96A8F6D22C8E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AA97259-0475-4C7E-9D89-1EB978EE4ED5}">
      <dgm:prSet/>
      <dgm:spPr/>
      <dgm:t>
        <a:bodyPr/>
        <a:lstStyle/>
        <a:p>
          <a:pPr rtl="0"/>
          <a:r>
            <a:rPr lang="en-US" dirty="0"/>
            <a:t>Train set</a:t>
          </a:r>
          <a:r>
            <a:rPr lang="en-US" dirty="0">
              <a:latin typeface="Century Gothic" panose="020B0502020202020204"/>
            </a:rPr>
            <a:t> LR</a:t>
          </a:r>
          <a:r>
            <a:rPr lang="en-US" dirty="0"/>
            <a:t> roc-</a:t>
          </a:r>
          <a:r>
            <a:rPr lang="en-US" dirty="0" err="1"/>
            <a:t>auc</a:t>
          </a:r>
          <a:r>
            <a:rPr lang="en-US" dirty="0"/>
            <a:t>: </a:t>
          </a:r>
          <a:r>
            <a:rPr lang="en-US" dirty="0">
              <a:latin typeface="Century Gothic" panose="020B0502020202020204"/>
            </a:rPr>
            <a:t>89%</a:t>
          </a:r>
          <a:endParaRPr lang="en-US" dirty="0"/>
        </a:p>
      </dgm:t>
    </dgm:pt>
    <dgm:pt modelId="{282FA013-111C-454A-8FC7-9AB83ED9F570}" type="parTrans" cxnId="{05A4AFD3-2DC0-461A-9BF4-93278A64CA75}">
      <dgm:prSet/>
      <dgm:spPr/>
      <dgm:t>
        <a:bodyPr/>
        <a:lstStyle/>
        <a:p>
          <a:endParaRPr lang="en-US"/>
        </a:p>
      </dgm:t>
    </dgm:pt>
    <dgm:pt modelId="{FDBF9B41-A28C-491A-BC36-3265AF9FDB3F}" type="sibTrans" cxnId="{05A4AFD3-2DC0-461A-9BF4-93278A64CA75}">
      <dgm:prSet/>
      <dgm:spPr/>
      <dgm:t>
        <a:bodyPr/>
        <a:lstStyle/>
        <a:p>
          <a:endParaRPr lang="en-US"/>
        </a:p>
      </dgm:t>
    </dgm:pt>
    <dgm:pt modelId="{FB010C9C-890C-488D-A867-7BB7E808257A}">
      <dgm:prSet/>
      <dgm:spPr/>
      <dgm:t>
        <a:bodyPr/>
        <a:lstStyle/>
        <a:p>
          <a:r>
            <a:rPr lang="en-US" dirty="0"/>
            <a:t>Test set </a:t>
          </a:r>
          <a:r>
            <a:rPr lang="en-US" dirty="0">
              <a:latin typeface="Century Gothic" panose="020B0502020202020204"/>
            </a:rPr>
            <a:t>LR</a:t>
          </a:r>
          <a:r>
            <a:rPr lang="en-US" dirty="0"/>
            <a:t> roc-</a:t>
          </a:r>
          <a:r>
            <a:rPr lang="en-US" dirty="0" err="1"/>
            <a:t>auc</a:t>
          </a:r>
          <a:r>
            <a:rPr lang="en-US" dirty="0"/>
            <a:t>: </a:t>
          </a:r>
          <a:r>
            <a:rPr lang="en-US" dirty="0">
              <a:latin typeface="Century Gothic" panose="020B0502020202020204"/>
            </a:rPr>
            <a:t>87%</a:t>
          </a:r>
          <a:endParaRPr lang="en-US" dirty="0"/>
        </a:p>
      </dgm:t>
    </dgm:pt>
    <dgm:pt modelId="{1A6A47CE-AFC7-4CC8-A711-511C2442C95B}" type="parTrans" cxnId="{039EC944-8CE7-405A-A521-3054BB3D1142}">
      <dgm:prSet/>
      <dgm:spPr/>
      <dgm:t>
        <a:bodyPr/>
        <a:lstStyle/>
        <a:p>
          <a:endParaRPr lang="en-US"/>
        </a:p>
      </dgm:t>
    </dgm:pt>
    <dgm:pt modelId="{86472D90-346B-4D1B-BBBF-F8C7F76F31FC}" type="sibTrans" cxnId="{039EC944-8CE7-405A-A521-3054BB3D1142}">
      <dgm:prSet/>
      <dgm:spPr/>
      <dgm:t>
        <a:bodyPr/>
        <a:lstStyle/>
        <a:p>
          <a:endParaRPr lang="en-US"/>
        </a:p>
      </dgm:t>
    </dgm:pt>
    <dgm:pt modelId="{DE27D667-5702-47EE-AEDA-98DB83C259D5}" type="pres">
      <dgm:prSet presAssocID="{4536616A-7DA5-4BDE-B80A-96A8F6D22C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A516BF-03E0-4AC9-8268-FEC777B04DEA}" type="pres">
      <dgm:prSet presAssocID="{2AA97259-0475-4C7E-9D89-1EB978EE4ED5}" presName="hierRoot1" presStyleCnt="0"/>
      <dgm:spPr/>
    </dgm:pt>
    <dgm:pt modelId="{EE4C8D54-8E89-4483-B0C4-116E33CCCC80}" type="pres">
      <dgm:prSet presAssocID="{2AA97259-0475-4C7E-9D89-1EB978EE4ED5}" presName="composite" presStyleCnt="0"/>
      <dgm:spPr/>
    </dgm:pt>
    <dgm:pt modelId="{8B4E5B0A-BDA5-4C0E-81FB-6B368A07584A}" type="pres">
      <dgm:prSet presAssocID="{2AA97259-0475-4C7E-9D89-1EB978EE4ED5}" presName="background" presStyleLbl="node0" presStyleIdx="0" presStyleCnt="2"/>
      <dgm:spPr/>
    </dgm:pt>
    <dgm:pt modelId="{CF4178FB-BFE1-4A88-BDCB-DA055C65D947}" type="pres">
      <dgm:prSet presAssocID="{2AA97259-0475-4C7E-9D89-1EB978EE4ED5}" presName="text" presStyleLbl="fgAcc0" presStyleIdx="0" presStyleCnt="2">
        <dgm:presLayoutVars>
          <dgm:chPref val="3"/>
        </dgm:presLayoutVars>
      </dgm:prSet>
      <dgm:spPr/>
    </dgm:pt>
    <dgm:pt modelId="{D755B1DF-DB44-4859-94B9-528BD0B4A624}" type="pres">
      <dgm:prSet presAssocID="{2AA97259-0475-4C7E-9D89-1EB978EE4ED5}" presName="hierChild2" presStyleCnt="0"/>
      <dgm:spPr/>
    </dgm:pt>
    <dgm:pt modelId="{C5325A8D-753F-4886-AB9C-423DDEC41CFD}" type="pres">
      <dgm:prSet presAssocID="{FB010C9C-890C-488D-A867-7BB7E808257A}" presName="hierRoot1" presStyleCnt="0"/>
      <dgm:spPr/>
    </dgm:pt>
    <dgm:pt modelId="{939B7FA5-4573-45D5-9A33-01136ADEAD2C}" type="pres">
      <dgm:prSet presAssocID="{FB010C9C-890C-488D-A867-7BB7E808257A}" presName="composite" presStyleCnt="0"/>
      <dgm:spPr/>
    </dgm:pt>
    <dgm:pt modelId="{C89C193A-1A13-4BD5-A437-780CCBE2099E}" type="pres">
      <dgm:prSet presAssocID="{FB010C9C-890C-488D-A867-7BB7E808257A}" presName="background" presStyleLbl="node0" presStyleIdx="1" presStyleCnt="2"/>
      <dgm:spPr/>
    </dgm:pt>
    <dgm:pt modelId="{53020B6A-D50B-4BDA-906C-0DEBFE21A7DB}" type="pres">
      <dgm:prSet presAssocID="{FB010C9C-890C-488D-A867-7BB7E808257A}" presName="text" presStyleLbl="fgAcc0" presStyleIdx="1" presStyleCnt="2">
        <dgm:presLayoutVars>
          <dgm:chPref val="3"/>
        </dgm:presLayoutVars>
      </dgm:prSet>
      <dgm:spPr/>
    </dgm:pt>
    <dgm:pt modelId="{8B4480BB-9389-40F6-A392-D45DCA9B15F2}" type="pres">
      <dgm:prSet presAssocID="{FB010C9C-890C-488D-A867-7BB7E808257A}" presName="hierChild2" presStyleCnt="0"/>
      <dgm:spPr/>
    </dgm:pt>
  </dgm:ptLst>
  <dgm:cxnLst>
    <dgm:cxn modelId="{039EC944-8CE7-405A-A521-3054BB3D1142}" srcId="{4536616A-7DA5-4BDE-B80A-96A8F6D22C8E}" destId="{FB010C9C-890C-488D-A867-7BB7E808257A}" srcOrd="1" destOrd="0" parTransId="{1A6A47CE-AFC7-4CC8-A711-511C2442C95B}" sibTransId="{86472D90-346B-4D1B-BBBF-F8C7F76F31FC}"/>
    <dgm:cxn modelId="{B7A7BC46-E640-400C-9A33-987D7B8E161D}" type="presOf" srcId="{FB010C9C-890C-488D-A867-7BB7E808257A}" destId="{53020B6A-D50B-4BDA-906C-0DEBFE21A7DB}" srcOrd="0" destOrd="0" presId="urn:microsoft.com/office/officeart/2005/8/layout/hierarchy1"/>
    <dgm:cxn modelId="{4F8B72AC-3CD2-4EF9-BF46-D7B064952733}" type="presOf" srcId="{2AA97259-0475-4C7E-9D89-1EB978EE4ED5}" destId="{CF4178FB-BFE1-4A88-BDCB-DA055C65D947}" srcOrd="0" destOrd="0" presId="urn:microsoft.com/office/officeart/2005/8/layout/hierarchy1"/>
    <dgm:cxn modelId="{DB3DE7B2-D93F-43AB-87A4-1271559EA89F}" type="presOf" srcId="{4536616A-7DA5-4BDE-B80A-96A8F6D22C8E}" destId="{DE27D667-5702-47EE-AEDA-98DB83C259D5}" srcOrd="0" destOrd="0" presId="urn:microsoft.com/office/officeart/2005/8/layout/hierarchy1"/>
    <dgm:cxn modelId="{05A4AFD3-2DC0-461A-9BF4-93278A64CA75}" srcId="{4536616A-7DA5-4BDE-B80A-96A8F6D22C8E}" destId="{2AA97259-0475-4C7E-9D89-1EB978EE4ED5}" srcOrd="0" destOrd="0" parTransId="{282FA013-111C-454A-8FC7-9AB83ED9F570}" sibTransId="{FDBF9B41-A28C-491A-BC36-3265AF9FDB3F}"/>
    <dgm:cxn modelId="{8F06E6BA-70B4-436A-8196-ADB8ABF5AFB8}" type="presParOf" srcId="{DE27D667-5702-47EE-AEDA-98DB83C259D5}" destId="{D0A516BF-03E0-4AC9-8268-FEC777B04DEA}" srcOrd="0" destOrd="0" presId="urn:microsoft.com/office/officeart/2005/8/layout/hierarchy1"/>
    <dgm:cxn modelId="{B949FC4D-FE82-4A71-9624-CED768625772}" type="presParOf" srcId="{D0A516BF-03E0-4AC9-8268-FEC777B04DEA}" destId="{EE4C8D54-8E89-4483-B0C4-116E33CCCC80}" srcOrd="0" destOrd="0" presId="urn:microsoft.com/office/officeart/2005/8/layout/hierarchy1"/>
    <dgm:cxn modelId="{2CD82981-899E-4E07-9F64-9C33A5DDC61F}" type="presParOf" srcId="{EE4C8D54-8E89-4483-B0C4-116E33CCCC80}" destId="{8B4E5B0A-BDA5-4C0E-81FB-6B368A07584A}" srcOrd="0" destOrd="0" presId="urn:microsoft.com/office/officeart/2005/8/layout/hierarchy1"/>
    <dgm:cxn modelId="{53599457-AE66-45F3-A651-38BAEB350C46}" type="presParOf" srcId="{EE4C8D54-8E89-4483-B0C4-116E33CCCC80}" destId="{CF4178FB-BFE1-4A88-BDCB-DA055C65D947}" srcOrd="1" destOrd="0" presId="urn:microsoft.com/office/officeart/2005/8/layout/hierarchy1"/>
    <dgm:cxn modelId="{C2805C4A-A245-4D1C-ABFB-816B7052AC9A}" type="presParOf" srcId="{D0A516BF-03E0-4AC9-8268-FEC777B04DEA}" destId="{D755B1DF-DB44-4859-94B9-528BD0B4A624}" srcOrd="1" destOrd="0" presId="urn:microsoft.com/office/officeart/2005/8/layout/hierarchy1"/>
    <dgm:cxn modelId="{C590A9D0-6763-4DC3-8E2C-5E44F88F058A}" type="presParOf" srcId="{DE27D667-5702-47EE-AEDA-98DB83C259D5}" destId="{C5325A8D-753F-4886-AB9C-423DDEC41CFD}" srcOrd="1" destOrd="0" presId="urn:microsoft.com/office/officeart/2005/8/layout/hierarchy1"/>
    <dgm:cxn modelId="{8064BFAD-B34D-4F48-AA48-279480F6FD0A}" type="presParOf" srcId="{C5325A8D-753F-4886-AB9C-423DDEC41CFD}" destId="{939B7FA5-4573-45D5-9A33-01136ADEAD2C}" srcOrd="0" destOrd="0" presId="urn:microsoft.com/office/officeart/2005/8/layout/hierarchy1"/>
    <dgm:cxn modelId="{F2B0025C-8149-464F-ACAC-1840BDB53DAF}" type="presParOf" srcId="{939B7FA5-4573-45D5-9A33-01136ADEAD2C}" destId="{C89C193A-1A13-4BD5-A437-780CCBE2099E}" srcOrd="0" destOrd="0" presId="urn:microsoft.com/office/officeart/2005/8/layout/hierarchy1"/>
    <dgm:cxn modelId="{E1C58698-0E5E-4B7C-A743-681E60CEBB23}" type="presParOf" srcId="{939B7FA5-4573-45D5-9A33-01136ADEAD2C}" destId="{53020B6A-D50B-4BDA-906C-0DEBFE21A7DB}" srcOrd="1" destOrd="0" presId="urn:microsoft.com/office/officeart/2005/8/layout/hierarchy1"/>
    <dgm:cxn modelId="{46EFC851-B439-475B-B5F9-533F4767511A}" type="presParOf" srcId="{C5325A8D-753F-4886-AB9C-423DDEC41CFD}" destId="{8B4480BB-9389-40F6-A392-D45DCA9B15F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2150EB5-5CA9-443F-8C4E-92B6038651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59F406-A191-43DB-9B0D-A7C29587F9F8}">
      <dgm:prSet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1</a:t>
          </a:r>
          <a:r>
            <a:rPr lang="en-US" dirty="0">
              <a:solidFill>
                <a:schemeClr val="tx1"/>
              </a:solidFill>
              <a:latin typeface="Century Gothic" panose="020B0502020202020204"/>
            </a:rPr>
            <a:t>. NAÏVE BAYES CLASSIFICATION </a:t>
          </a:r>
          <a:endParaRPr lang="en-US" dirty="0">
            <a:solidFill>
              <a:schemeClr val="tx1"/>
            </a:solidFill>
          </a:endParaRPr>
        </a:p>
      </dgm:t>
    </dgm:pt>
    <dgm:pt modelId="{189D13AD-F38D-4184-9CD9-6103061F0874}" type="parTrans" cxnId="{B34ED1ED-1B35-4D69-AD8E-5783693A9B1B}">
      <dgm:prSet/>
      <dgm:spPr/>
      <dgm:t>
        <a:bodyPr/>
        <a:lstStyle/>
        <a:p>
          <a:endParaRPr lang="en-US"/>
        </a:p>
      </dgm:t>
    </dgm:pt>
    <dgm:pt modelId="{ECEF7DF1-6702-4A7E-BA76-EC7EF74977FE}" type="sibTrans" cxnId="{B34ED1ED-1B35-4D69-AD8E-5783693A9B1B}">
      <dgm:prSet/>
      <dgm:spPr/>
      <dgm:t>
        <a:bodyPr/>
        <a:lstStyle/>
        <a:p>
          <a:endParaRPr lang="en-US"/>
        </a:p>
      </dgm:t>
    </dgm:pt>
    <dgm:pt modelId="{CF12747D-7132-4E89-9E33-A20236318472}">
      <dgm:prSet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2. LOGISTIC</a:t>
          </a:r>
          <a:r>
            <a:rPr lang="en-US" dirty="0"/>
            <a:t> REGRESSION</a:t>
          </a:r>
          <a:r>
            <a:rPr lang="en-US" dirty="0">
              <a:latin typeface="Century Gothic" panose="020B0502020202020204"/>
            </a:rPr>
            <a:t> </a:t>
          </a:r>
        </a:p>
      </dgm:t>
    </dgm:pt>
    <dgm:pt modelId="{2CFF28E3-1283-4893-ACB7-6BF802863362}" type="parTrans" cxnId="{26E5A252-E6EF-4630-B48B-465A242FC968}">
      <dgm:prSet/>
      <dgm:spPr/>
      <dgm:t>
        <a:bodyPr/>
        <a:lstStyle/>
        <a:p>
          <a:endParaRPr lang="en-US"/>
        </a:p>
      </dgm:t>
    </dgm:pt>
    <dgm:pt modelId="{760B9B87-BEF7-4218-AAC8-4E31A2A76328}" type="sibTrans" cxnId="{26E5A252-E6EF-4630-B48B-465A242FC968}">
      <dgm:prSet/>
      <dgm:spPr/>
      <dgm:t>
        <a:bodyPr/>
        <a:lstStyle/>
        <a:p>
          <a:endParaRPr lang="en-US"/>
        </a:p>
      </dgm:t>
    </dgm:pt>
    <dgm:pt modelId="{5280001A-7AA5-4F64-BCB0-068CB699155E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3. </a:t>
          </a:r>
          <a:r>
            <a:rPr lang="en-US" dirty="0"/>
            <a:t>RANDOM FOREST </a:t>
          </a:r>
          <a:r>
            <a:rPr lang="en-US" dirty="0">
              <a:latin typeface="Century Gothic" panose="020B0502020202020204"/>
            </a:rPr>
            <a:t> </a:t>
          </a:r>
          <a:r>
            <a:rPr lang="en-US" dirty="0"/>
            <a:t>CLASSIFICATION </a:t>
          </a:r>
          <a:r>
            <a:rPr lang="en-US" dirty="0">
              <a:latin typeface="Century Gothic" panose="020B0502020202020204"/>
            </a:rPr>
            <a:t> </a:t>
          </a:r>
          <a:endParaRPr lang="en-US" dirty="0"/>
        </a:p>
      </dgm:t>
    </dgm:pt>
    <dgm:pt modelId="{EF3D9514-0E7E-4D45-ADD9-8B2EFA1CAD0A}" type="parTrans" cxnId="{0C24EE95-2709-45E0-A8F1-3018A13E2152}">
      <dgm:prSet/>
      <dgm:spPr/>
    </dgm:pt>
    <dgm:pt modelId="{3F94D2B1-8861-4C7A-9C5D-067BDB7DAD92}" type="sibTrans" cxnId="{0C24EE95-2709-45E0-A8F1-3018A13E2152}">
      <dgm:prSet/>
      <dgm:spPr/>
      <dgm:t>
        <a:bodyPr/>
        <a:lstStyle/>
        <a:p>
          <a:endParaRPr lang="en-US"/>
        </a:p>
      </dgm:t>
    </dgm:pt>
    <dgm:pt modelId="{2F1FAF56-53EF-4B56-BAA5-81A68E3C68FF}" type="pres">
      <dgm:prSet presAssocID="{E2150EB5-5CA9-443F-8C4E-92B6038651FF}" presName="vert0" presStyleCnt="0">
        <dgm:presLayoutVars>
          <dgm:dir/>
          <dgm:animOne val="branch"/>
          <dgm:animLvl val="lvl"/>
        </dgm:presLayoutVars>
      </dgm:prSet>
      <dgm:spPr/>
    </dgm:pt>
    <dgm:pt modelId="{67AF75B2-E5C2-4F52-8292-5F757649F38C}" type="pres">
      <dgm:prSet presAssocID="{B059F406-A191-43DB-9B0D-A7C29587F9F8}" presName="thickLine" presStyleLbl="alignNode1" presStyleIdx="0" presStyleCnt="3"/>
      <dgm:spPr/>
    </dgm:pt>
    <dgm:pt modelId="{6A0C1AB6-87B5-4A81-AB69-A9E4D4370A01}" type="pres">
      <dgm:prSet presAssocID="{B059F406-A191-43DB-9B0D-A7C29587F9F8}" presName="horz1" presStyleCnt="0"/>
      <dgm:spPr/>
    </dgm:pt>
    <dgm:pt modelId="{E8EF37FD-F265-474E-ABD1-92CB9F7A2D86}" type="pres">
      <dgm:prSet presAssocID="{B059F406-A191-43DB-9B0D-A7C29587F9F8}" presName="tx1" presStyleLbl="revTx" presStyleIdx="0" presStyleCnt="3"/>
      <dgm:spPr/>
    </dgm:pt>
    <dgm:pt modelId="{C777035B-B559-447B-BB8B-69680E637144}" type="pres">
      <dgm:prSet presAssocID="{B059F406-A191-43DB-9B0D-A7C29587F9F8}" presName="vert1" presStyleCnt="0"/>
      <dgm:spPr/>
    </dgm:pt>
    <dgm:pt modelId="{CE16DB14-ED10-43E4-99C4-38A69FA42A61}" type="pres">
      <dgm:prSet presAssocID="{CF12747D-7132-4E89-9E33-A20236318472}" presName="thickLine" presStyleLbl="alignNode1" presStyleIdx="1" presStyleCnt="3"/>
      <dgm:spPr/>
    </dgm:pt>
    <dgm:pt modelId="{A1D07E74-ED6F-43EE-8EA8-1199E9ABAE47}" type="pres">
      <dgm:prSet presAssocID="{CF12747D-7132-4E89-9E33-A20236318472}" presName="horz1" presStyleCnt="0"/>
      <dgm:spPr/>
    </dgm:pt>
    <dgm:pt modelId="{02DB1B97-B461-4175-A7CD-B275B6BABF99}" type="pres">
      <dgm:prSet presAssocID="{CF12747D-7132-4E89-9E33-A20236318472}" presName="tx1" presStyleLbl="revTx" presStyleIdx="1" presStyleCnt="3"/>
      <dgm:spPr/>
    </dgm:pt>
    <dgm:pt modelId="{5B226E23-1C5A-48B7-BC91-9B4967579395}" type="pres">
      <dgm:prSet presAssocID="{CF12747D-7132-4E89-9E33-A20236318472}" presName="vert1" presStyleCnt="0"/>
      <dgm:spPr/>
    </dgm:pt>
    <dgm:pt modelId="{56CB2A74-C640-4ECA-A963-0F24EE2D415B}" type="pres">
      <dgm:prSet presAssocID="{5280001A-7AA5-4F64-BCB0-068CB699155E}" presName="thickLine" presStyleLbl="alignNode1" presStyleIdx="2" presStyleCnt="3"/>
      <dgm:spPr/>
    </dgm:pt>
    <dgm:pt modelId="{08FAE7A8-2E0E-4F8D-ACEB-CFB2F10B5796}" type="pres">
      <dgm:prSet presAssocID="{5280001A-7AA5-4F64-BCB0-068CB699155E}" presName="horz1" presStyleCnt="0"/>
      <dgm:spPr/>
    </dgm:pt>
    <dgm:pt modelId="{3FEC6EBD-47DD-4BA9-9FD1-C90970E85A5D}" type="pres">
      <dgm:prSet presAssocID="{5280001A-7AA5-4F64-BCB0-068CB699155E}" presName="tx1" presStyleLbl="revTx" presStyleIdx="2" presStyleCnt="3"/>
      <dgm:spPr/>
    </dgm:pt>
    <dgm:pt modelId="{D7E2F53B-467D-405C-A071-41680B92A915}" type="pres">
      <dgm:prSet presAssocID="{5280001A-7AA5-4F64-BCB0-068CB699155E}" presName="vert1" presStyleCnt="0"/>
      <dgm:spPr/>
    </dgm:pt>
  </dgm:ptLst>
  <dgm:cxnLst>
    <dgm:cxn modelId="{9413B643-7AB6-4E70-8AC5-85686E9DD360}" type="presOf" srcId="{E2150EB5-5CA9-443F-8C4E-92B6038651FF}" destId="{2F1FAF56-53EF-4B56-BAA5-81A68E3C68FF}" srcOrd="0" destOrd="0" presId="urn:microsoft.com/office/officeart/2008/layout/LinedList"/>
    <dgm:cxn modelId="{26E5A252-E6EF-4630-B48B-465A242FC968}" srcId="{E2150EB5-5CA9-443F-8C4E-92B6038651FF}" destId="{CF12747D-7132-4E89-9E33-A20236318472}" srcOrd="1" destOrd="0" parTransId="{2CFF28E3-1283-4893-ACB7-6BF802863362}" sibTransId="{760B9B87-BEF7-4218-AAC8-4E31A2A76328}"/>
    <dgm:cxn modelId="{714E2377-10EE-483F-9904-D36A91C2F41B}" type="presOf" srcId="{5280001A-7AA5-4F64-BCB0-068CB699155E}" destId="{3FEC6EBD-47DD-4BA9-9FD1-C90970E85A5D}" srcOrd="0" destOrd="0" presId="urn:microsoft.com/office/officeart/2008/layout/LinedList"/>
    <dgm:cxn modelId="{9D73B491-E4CD-4098-A3BC-9345C4F4AE5F}" type="presOf" srcId="{CF12747D-7132-4E89-9E33-A20236318472}" destId="{02DB1B97-B461-4175-A7CD-B275B6BABF99}" srcOrd="0" destOrd="0" presId="urn:microsoft.com/office/officeart/2008/layout/LinedList"/>
    <dgm:cxn modelId="{0C24EE95-2709-45E0-A8F1-3018A13E2152}" srcId="{E2150EB5-5CA9-443F-8C4E-92B6038651FF}" destId="{5280001A-7AA5-4F64-BCB0-068CB699155E}" srcOrd="2" destOrd="0" parTransId="{EF3D9514-0E7E-4D45-ADD9-8B2EFA1CAD0A}" sibTransId="{3F94D2B1-8861-4C7A-9C5D-067BDB7DAD92}"/>
    <dgm:cxn modelId="{9EB683B3-B177-4EEC-A035-846164995B26}" type="presOf" srcId="{B059F406-A191-43DB-9B0D-A7C29587F9F8}" destId="{E8EF37FD-F265-474E-ABD1-92CB9F7A2D86}" srcOrd="0" destOrd="0" presId="urn:microsoft.com/office/officeart/2008/layout/LinedList"/>
    <dgm:cxn modelId="{B34ED1ED-1B35-4D69-AD8E-5783693A9B1B}" srcId="{E2150EB5-5CA9-443F-8C4E-92B6038651FF}" destId="{B059F406-A191-43DB-9B0D-A7C29587F9F8}" srcOrd="0" destOrd="0" parTransId="{189D13AD-F38D-4184-9CD9-6103061F0874}" sibTransId="{ECEF7DF1-6702-4A7E-BA76-EC7EF74977FE}"/>
    <dgm:cxn modelId="{24B21917-9F01-4026-B853-E5D85559FB68}" type="presParOf" srcId="{2F1FAF56-53EF-4B56-BAA5-81A68E3C68FF}" destId="{67AF75B2-E5C2-4F52-8292-5F757649F38C}" srcOrd="0" destOrd="0" presId="urn:microsoft.com/office/officeart/2008/layout/LinedList"/>
    <dgm:cxn modelId="{45B658F9-6E97-4DEA-B802-D8ACF13E0B61}" type="presParOf" srcId="{2F1FAF56-53EF-4B56-BAA5-81A68E3C68FF}" destId="{6A0C1AB6-87B5-4A81-AB69-A9E4D4370A01}" srcOrd="1" destOrd="0" presId="urn:microsoft.com/office/officeart/2008/layout/LinedList"/>
    <dgm:cxn modelId="{2E5F6905-B07C-493E-A59B-9531BE0513E7}" type="presParOf" srcId="{6A0C1AB6-87B5-4A81-AB69-A9E4D4370A01}" destId="{E8EF37FD-F265-474E-ABD1-92CB9F7A2D86}" srcOrd="0" destOrd="0" presId="urn:microsoft.com/office/officeart/2008/layout/LinedList"/>
    <dgm:cxn modelId="{C649197C-8AFD-40D8-BF6D-6CEA037089E3}" type="presParOf" srcId="{6A0C1AB6-87B5-4A81-AB69-A9E4D4370A01}" destId="{C777035B-B559-447B-BB8B-69680E637144}" srcOrd="1" destOrd="0" presId="urn:microsoft.com/office/officeart/2008/layout/LinedList"/>
    <dgm:cxn modelId="{20D9384F-DC9F-4AB2-B1F8-0922A7358634}" type="presParOf" srcId="{2F1FAF56-53EF-4B56-BAA5-81A68E3C68FF}" destId="{CE16DB14-ED10-43E4-99C4-38A69FA42A61}" srcOrd="2" destOrd="0" presId="urn:microsoft.com/office/officeart/2008/layout/LinedList"/>
    <dgm:cxn modelId="{9A35FC81-4DE5-4449-A1E8-8C569CF2C730}" type="presParOf" srcId="{2F1FAF56-53EF-4B56-BAA5-81A68E3C68FF}" destId="{A1D07E74-ED6F-43EE-8EA8-1199E9ABAE47}" srcOrd="3" destOrd="0" presId="urn:microsoft.com/office/officeart/2008/layout/LinedList"/>
    <dgm:cxn modelId="{21C832FA-7057-4BD0-BCC6-A200D8A8D0B8}" type="presParOf" srcId="{A1D07E74-ED6F-43EE-8EA8-1199E9ABAE47}" destId="{02DB1B97-B461-4175-A7CD-B275B6BABF99}" srcOrd="0" destOrd="0" presId="urn:microsoft.com/office/officeart/2008/layout/LinedList"/>
    <dgm:cxn modelId="{00D627CC-B105-423F-91D1-D009E3D7EB1F}" type="presParOf" srcId="{A1D07E74-ED6F-43EE-8EA8-1199E9ABAE47}" destId="{5B226E23-1C5A-48B7-BC91-9B4967579395}" srcOrd="1" destOrd="0" presId="urn:microsoft.com/office/officeart/2008/layout/LinedList"/>
    <dgm:cxn modelId="{90AFC0D3-2AAB-43F9-863E-B851F575F0BE}" type="presParOf" srcId="{2F1FAF56-53EF-4B56-BAA5-81A68E3C68FF}" destId="{56CB2A74-C640-4ECA-A963-0F24EE2D415B}" srcOrd="4" destOrd="0" presId="urn:microsoft.com/office/officeart/2008/layout/LinedList"/>
    <dgm:cxn modelId="{BFEB5BFC-BA27-4658-8204-ED0761F1AE6E}" type="presParOf" srcId="{2F1FAF56-53EF-4B56-BAA5-81A68E3C68FF}" destId="{08FAE7A8-2E0E-4F8D-ACEB-CFB2F10B5796}" srcOrd="5" destOrd="0" presId="urn:microsoft.com/office/officeart/2008/layout/LinedList"/>
    <dgm:cxn modelId="{608AF7E5-4CA8-43A5-A36B-44B96F292713}" type="presParOf" srcId="{08FAE7A8-2E0E-4F8D-ACEB-CFB2F10B5796}" destId="{3FEC6EBD-47DD-4BA9-9FD1-C90970E85A5D}" srcOrd="0" destOrd="0" presId="urn:microsoft.com/office/officeart/2008/layout/LinedList"/>
    <dgm:cxn modelId="{3C6583A9-5053-4F2B-BB49-F2A2B48F30FE}" type="presParOf" srcId="{08FAE7A8-2E0E-4F8D-ACEB-CFB2F10B5796}" destId="{D7E2F53B-467D-405C-A071-41680B92A9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6E1FED-7526-4B8D-8DBB-3442107E94F6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2" csCatId="accent2" phldr="1"/>
      <dgm:spPr/>
    </dgm:pt>
    <dgm:pt modelId="{33493E31-9D18-4FF6-9EA3-401238D680F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2</a:t>
          </a:r>
          <a:endParaRPr lang="en-US"/>
        </a:p>
      </dgm:t>
    </dgm:pt>
    <dgm:pt modelId="{F82B6678-F2FD-4181-85B8-A3343DF9B783}" type="parTrans" cxnId="{3523D746-8B57-4C28-9119-05DB33A10A18}">
      <dgm:prSet/>
      <dgm:spPr/>
    </dgm:pt>
    <dgm:pt modelId="{17E28BA7-7A04-45AB-BBBC-C942E495E19F}" type="sibTrans" cxnId="{3523D746-8B57-4C28-9119-05DB33A10A18}">
      <dgm:prSet/>
      <dgm:spPr/>
      <dgm:t>
        <a:bodyPr/>
        <a:lstStyle/>
        <a:p>
          <a:endParaRPr lang="en-US"/>
        </a:p>
      </dgm:t>
    </dgm:pt>
    <dgm:pt modelId="{6521506C-7935-4CFF-9E11-1F9A62212F79}" type="pres">
      <dgm:prSet presAssocID="{736E1FED-7526-4B8D-8DBB-3442107E94F6}" presName="linearFlow" presStyleCnt="0">
        <dgm:presLayoutVars>
          <dgm:dir/>
          <dgm:resizeHandles val="exact"/>
        </dgm:presLayoutVars>
      </dgm:prSet>
      <dgm:spPr/>
    </dgm:pt>
    <dgm:pt modelId="{053C7F0E-F5B1-4E42-A039-5E2FD2346D06}" type="pres">
      <dgm:prSet presAssocID="{33493E31-9D18-4FF6-9EA3-401238D680FF}" presName="node" presStyleLbl="node1" presStyleIdx="0" presStyleCnt="1">
        <dgm:presLayoutVars>
          <dgm:bulletEnabled val="1"/>
        </dgm:presLayoutVars>
      </dgm:prSet>
      <dgm:spPr/>
    </dgm:pt>
  </dgm:ptLst>
  <dgm:cxnLst>
    <dgm:cxn modelId="{3523D746-8B57-4C28-9119-05DB33A10A18}" srcId="{736E1FED-7526-4B8D-8DBB-3442107E94F6}" destId="{33493E31-9D18-4FF6-9EA3-401238D680FF}" srcOrd="0" destOrd="0" parTransId="{F82B6678-F2FD-4181-85B8-A3343DF9B783}" sibTransId="{17E28BA7-7A04-45AB-BBBC-C942E495E19F}"/>
    <dgm:cxn modelId="{F9037259-5319-4342-B4D1-C175AAA4BC3E}" type="presOf" srcId="{33493E31-9D18-4FF6-9EA3-401238D680FF}" destId="{053C7F0E-F5B1-4E42-A039-5E2FD2346D06}" srcOrd="0" destOrd="0" presId="urn:microsoft.com/office/officeart/2005/8/layout/equation1"/>
    <dgm:cxn modelId="{6A9A0AF7-F45C-474D-9B52-2EBB12089E2C}" type="presOf" srcId="{736E1FED-7526-4B8D-8DBB-3442107E94F6}" destId="{6521506C-7935-4CFF-9E11-1F9A62212F79}" srcOrd="0" destOrd="0" presId="urn:microsoft.com/office/officeart/2005/8/layout/equation1"/>
    <dgm:cxn modelId="{F1CEA2F7-0BF1-4452-AFD3-272343395C40}" type="presParOf" srcId="{6521506C-7935-4CFF-9E11-1F9A62212F79}" destId="{053C7F0E-F5B1-4E42-A039-5E2FD2346D06}" srcOrd="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 Data Analysis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40027824-4209-4131-A218-512D7F47E138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4402F996-6070-4BC1-9F0F-130E7FCCCE4F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>
        <a:solidFill>
          <a:schemeClr val="bg2">
            <a:lumMod val="40000"/>
            <a:lumOff val="60000"/>
          </a:schemeClr>
        </a:solidFill>
      </dgm:spPr>
    </dgm:pt>
  </dgm:ptLst>
  <dgm:cxnLst>
    <dgm:cxn modelId="{76E04F01-0951-43E2-AAE4-FC846885DE35}" type="presOf" srcId="{4F5742E7-94B4-42A4-9F12-BF39221639E4}" destId="{4402F996-6070-4BC1-9F0F-130E7FCCCE4F}" srcOrd="0" destOrd="0" presId="urn:microsoft.com/office/officeart/2005/8/layout/vList2"/>
    <dgm:cxn modelId="{9DB4E85B-3812-421A-A1FD-D3858D10036F}" type="presOf" srcId="{4691BBE0-0688-4696-9561-C69EEB47D0D9}" destId="{40027824-4209-4131-A218-512D7F47E138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3AC70A2-BB7D-490F-8BA6-99D105D9E242}" type="presParOf" srcId="{40027824-4209-4131-A218-512D7F47E138}" destId="{4402F996-6070-4BC1-9F0F-130E7FCCCE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6E1FED-7526-4B8D-8DBB-3442107E94F6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2" csCatId="accent2" phldr="1"/>
      <dgm:spPr/>
    </dgm:pt>
    <dgm:pt modelId="{33493E31-9D18-4FF6-9EA3-401238D680F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3</a:t>
          </a:r>
          <a:endParaRPr lang="en-US"/>
        </a:p>
      </dgm:t>
    </dgm:pt>
    <dgm:pt modelId="{F82B6678-F2FD-4181-85B8-A3343DF9B783}" type="parTrans" cxnId="{3523D746-8B57-4C28-9119-05DB33A10A18}">
      <dgm:prSet/>
      <dgm:spPr/>
    </dgm:pt>
    <dgm:pt modelId="{17E28BA7-7A04-45AB-BBBC-C942E495E19F}" type="sibTrans" cxnId="{3523D746-8B57-4C28-9119-05DB33A10A18}">
      <dgm:prSet/>
      <dgm:spPr/>
      <dgm:t>
        <a:bodyPr/>
        <a:lstStyle/>
        <a:p>
          <a:endParaRPr lang="en-US"/>
        </a:p>
      </dgm:t>
    </dgm:pt>
    <dgm:pt modelId="{6521506C-7935-4CFF-9E11-1F9A62212F79}" type="pres">
      <dgm:prSet presAssocID="{736E1FED-7526-4B8D-8DBB-3442107E94F6}" presName="linearFlow" presStyleCnt="0">
        <dgm:presLayoutVars>
          <dgm:dir/>
          <dgm:resizeHandles val="exact"/>
        </dgm:presLayoutVars>
      </dgm:prSet>
      <dgm:spPr/>
    </dgm:pt>
    <dgm:pt modelId="{053C7F0E-F5B1-4E42-A039-5E2FD2346D06}" type="pres">
      <dgm:prSet presAssocID="{33493E31-9D18-4FF6-9EA3-401238D680FF}" presName="node" presStyleLbl="node1" presStyleIdx="0" presStyleCnt="1">
        <dgm:presLayoutVars>
          <dgm:bulletEnabled val="1"/>
        </dgm:presLayoutVars>
      </dgm:prSet>
      <dgm:spPr/>
    </dgm:pt>
  </dgm:ptLst>
  <dgm:cxnLst>
    <dgm:cxn modelId="{3523D746-8B57-4C28-9119-05DB33A10A18}" srcId="{736E1FED-7526-4B8D-8DBB-3442107E94F6}" destId="{33493E31-9D18-4FF6-9EA3-401238D680FF}" srcOrd="0" destOrd="0" parTransId="{F82B6678-F2FD-4181-85B8-A3343DF9B783}" sibTransId="{17E28BA7-7A04-45AB-BBBC-C942E495E19F}"/>
    <dgm:cxn modelId="{F9037259-5319-4342-B4D1-C175AAA4BC3E}" type="presOf" srcId="{33493E31-9D18-4FF6-9EA3-401238D680FF}" destId="{053C7F0E-F5B1-4E42-A039-5E2FD2346D06}" srcOrd="0" destOrd="0" presId="urn:microsoft.com/office/officeart/2005/8/layout/equation1"/>
    <dgm:cxn modelId="{6A9A0AF7-F45C-474D-9B52-2EBB12089E2C}" type="presOf" srcId="{736E1FED-7526-4B8D-8DBB-3442107E94F6}" destId="{6521506C-7935-4CFF-9E11-1F9A62212F79}" srcOrd="0" destOrd="0" presId="urn:microsoft.com/office/officeart/2005/8/layout/equation1"/>
    <dgm:cxn modelId="{F1CEA2F7-0BF1-4452-AFD3-272343395C40}" type="presParOf" srcId="{6521506C-7935-4CFF-9E11-1F9A62212F79}" destId="{053C7F0E-F5B1-4E42-A039-5E2FD2346D06}" srcOrd="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 Feature Engineering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40027824-4209-4131-A218-512D7F47E138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4402F996-6070-4BC1-9F0F-130E7FCCCE4F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>
        <a:solidFill>
          <a:schemeClr val="bg2">
            <a:lumMod val="40000"/>
            <a:lumOff val="60000"/>
          </a:schemeClr>
        </a:solidFill>
      </dgm:spPr>
    </dgm:pt>
  </dgm:ptLst>
  <dgm:cxnLst>
    <dgm:cxn modelId="{76E04F01-0951-43E2-AAE4-FC846885DE35}" type="presOf" srcId="{4F5742E7-94B4-42A4-9F12-BF39221639E4}" destId="{4402F996-6070-4BC1-9F0F-130E7FCCCE4F}" srcOrd="0" destOrd="0" presId="urn:microsoft.com/office/officeart/2005/8/layout/vList2"/>
    <dgm:cxn modelId="{9DB4E85B-3812-421A-A1FD-D3858D10036F}" type="presOf" srcId="{4691BBE0-0688-4696-9561-C69EEB47D0D9}" destId="{40027824-4209-4131-A218-512D7F47E138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3AC70A2-BB7D-490F-8BA6-99D105D9E242}" type="presParOf" srcId="{40027824-4209-4131-A218-512D7F47E138}" destId="{4402F996-6070-4BC1-9F0F-130E7FCCCE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6E1FED-7526-4B8D-8DBB-3442107E94F6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2" csCatId="accent2" phldr="1"/>
      <dgm:spPr/>
    </dgm:pt>
    <dgm:pt modelId="{33493E31-9D18-4FF6-9EA3-401238D680F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4</a:t>
          </a:r>
          <a:endParaRPr lang="en-US"/>
        </a:p>
      </dgm:t>
    </dgm:pt>
    <dgm:pt modelId="{F82B6678-F2FD-4181-85B8-A3343DF9B783}" type="parTrans" cxnId="{3523D746-8B57-4C28-9119-05DB33A10A18}">
      <dgm:prSet/>
      <dgm:spPr/>
    </dgm:pt>
    <dgm:pt modelId="{17E28BA7-7A04-45AB-BBBC-C942E495E19F}" type="sibTrans" cxnId="{3523D746-8B57-4C28-9119-05DB33A10A18}">
      <dgm:prSet/>
      <dgm:spPr/>
      <dgm:t>
        <a:bodyPr/>
        <a:lstStyle/>
        <a:p>
          <a:endParaRPr lang="en-US"/>
        </a:p>
      </dgm:t>
    </dgm:pt>
    <dgm:pt modelId="{6521506C-7935-4CFF-9E11-1F9A62212F79}" type="pres">
      <dgm:prSet presAssocID="{736E1FED-7526-4B8D-8DBB-3442107E94F6}" presName="linearFlow" presStyleCnt="0">
        <dgm:presLayoutVars>
          <dgm:dir/>
          <dgm:resizeHandles val="exact"/>
        </dgm:presLayoutVars>
      </dgm:prSet>
      <dgm:spPr/>
    </dgm:pt>
    <dgm:pt modelId="{053C7F0E-F5B1-4E42-A039-5E2FD2346D06}" type="pres">
      <dgm:prSet presAssocID="{33493E31-9D18-4FF6-9EA3-401238D680FF}" presName="node" presStyleLbl="node1" presStyleIdx="0" presStyleCnt="1">
        <dgm:presLayoutVars>
          <dgm:bulletEnabled val="1"/>
        </dgm:presLayoutVars>
      </dgm:prSet>
      <dgm:spPr/>
    </dgm:pt>
  </dgm:ptLst>
  <dgm:cxnLst>
    <dgm:cxn modelId="{3523D746-8B57-4C28-9119-05DB33A10A18}" srcId="{736E1FED-7526-4B8D-8DBB-3442107E94F6}" destId="{33493E31-9D18-4FF6-9EA3-401238D680FF}" srcOrd="0" destOrd="0" parTransId="{F82B6678-F2FD-4181-85B8-A3343DF9B783}" sibTransId="{17E28BA7-7A04-45AB-BBBC-C942E495E19F}"/>
    <dgm:cxn modelId="{F9037259-5319-4342-B4D1-C175AAA4BC3E}" type="presOf" srcId="{33493E31-9D18-4FF6-9EA3-401238D680FF}" destId="{053C7F0E-F5B1-4E42-A039-5E2FD2346D06}" srcOrd="0" destOrd="0" presId="urn:microsoft.com/office/officeart/2005/8/layout/equation1"/>
    <dgm:cxn modelId="{6A9A0AF7-F45C-474D-9B52-2EBB12089E2C}" type="presOf" srcId="{736E1FED-7526-4B8D-8DBB-3442107E94F6}" destId="{6521506C-7935-4CFF-9E11-1F9A62212F79}" srcOrd="0" destOrd="0" presId="urn:microsoft.com/office/officeart/2005/8/layout/equation1"/>
    <dgm:cxn modelId="{F1CEA2F7-0BF1-4452-AFD3-272343395C40}" type="presParOf" srcId="{6521506C-7935-4CFF-9E11-1F9A62212F79}" destId="{053C7F0E-F5B1-4E42-A039-5E2FD2346D06}" srcOrd="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691BBE0-0688-4696-9561-C69EEB47D0D9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F5742E7-94B4-42A4-9F12-BF39221639E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 Feature Selection</a:t>
          </a:r>
          <a:endParaRPr lang="en-US"/>
        </a:p>
      </dgm:t>
    </dgm:pt>
    <dgm:pt modelId="{1497C105-4DB1-48F1-9968-012144F8108F}" type="parTrans" cxnId="{CA09525C-73D1-4613-870B-7C8E0E3635E9}">
      <dgm:prSet/>
      <dgm:spPr/>
      <dgm:t>
        <a:bodyPr/>
        <a:lstStyle/>
        <a:p>
          <a:endParaRPr lang="en-US"/>
        </a:p>
      </dgm:t>
    </dgm:pt>
    <dgm:pt modelId="{DE1AC883-41AA-4936-8381-94E46C69739F}" type="sibTrans" cxnId="{CA09525C-73D1-4613-870B-7C8E0E3635E9}">
      <dgm:prSet/>
      <dgm:spPr/>
      <dgm:t>
        <a:bodyPr/>
        <a:lstStyle/>
        <a:p>
          <a:endParaRPr lang="en-US"/>
        </a:p>
      </dgm:t>
    </dgm:pt>
    <dgm:pt modelId="{40027824-4209-4131-A218-512D7F47E138}" type="pres">
      <dgm:prSet presAssocID="{4691BBE0-0688-4696-9561-C69EEB47D0D9}" presName="linear" presStyleCnt="0">
        <dgm:presLayoutVars>
          <dgm:animLvl val="lvl"/>
          <dgm:resizeHandles val="exact"/>
        </dgm:presLayoutVars>
      </dgm:prSet>
      <dgm:spPr/>
    </dgm:pt>
    <dgm:pt modelId="{4402F996-6070-4BC1-9F0F-130E7FCCCE4F}" type="pres">
      <dgm:prSet presAssocID="{4F5742E7-94B4-42A4-9F12-BF39221639E4}" presName="parentText" presStyleLbl="node1" presStyleIdx="0" presStyleCnt="1">
        <dgm:presLayoutVars>
          <dgm:chMax val="0"/>
          <dgm:bulletEnabled val="1"/>
        </dgm:presLayoutVars>
      </dgm:prSet>
      <dgm:spPr>
        <a:solidFill>
          <a:schemeClr val="bg2">
            <a:lumMod val="40000"/>
            <a:lumOff val="60000"/>
          </a:schemeClr>
        </a:solidFill>
      </dgm:spPr>
    </dgm:pt>
  </dgm:ptLst>
  <dgm:cxnLst>
    <dgm:cxn modelId="{76E04F01-0951-43E2-AAE4-FC846885DE35}" type="presOf" srcId="{4F5742E7-94B4-42A4-9F12-BF39221639E4}" destId="{4402F996-6070-4BC1-9F0F-130E7FCCCE4F}" srcOrd="0" destOrd="0" presId="urn:microsoft.com/office/officeart/2005/8/layout/vList2"/>
    <dgm:cxn modelId="{9DB4E85B-3812-421A-A1FD-D3858D10036F}" type="presOf" srcId="{4691BBE0-0688-4696-9561-C69EEB47D0D9}" destId="{40027824-4209-4131-A218-512D7F47E138}" srcOrd="0" destOrd="0" presId="urn:microsoft.com/office/officeart/2005/8/layout/vList2"/>
    <dgm:cxn modelId="{CA09525C-73D1-4613-870B-7C8E0E3635E9}" srcId="{4691BBE0-0688-4696-9561-C69EEB47D0D9}" destId="{4F5742E7-94B4-42A4-9F12-BF39221639E4}" srcOrd="0" destOrd="0" parTransId="{1497C105-4DB1-48F1-9968-012144F8108F}" sibTransId="{DE1AC883-41AA-4936-8381-94E46C69739F}"/>
    <dgm:cxn modelId="{E3AC70A2-BB7D-490F-8BA6-99D105D9E242}" type="presParOf" srcId="{40027824-4209-4131-A218-512D7F47E138}" destId="{4402F996-6070-4BC1-9F0F-130E7FCCCE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F996-6070-4BC1-9F0F-130E7FCCCE4F}">
      <dsp:nvSpPr>
        <dsp:cNvPr id="0" name=""/>
        <dsp:cNvSpPr/>
      </dsp:nvSpPr>
      <dsp:spPr>
        <a:xfrm>
          <a:off x="0" y="1464"/>
          <a:ext cx="2452689" cy="368549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  Introduction</a:t>
          </a:r>
          <a:endParaRPr lang="en-US" sz="1500" kern="1200"/>
        </a:p>
      </dsp:txBody>
      <dsp:txXfrm>
        <a:off x="17991" y="19455"/>
        <a:ext cx="2416707" cy="33256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C7F0E-F5B1-4E42-A039-5E2FD2346D06}">
      <dsp:nvSpPr>
        <dsp:cNvPr id="0" name=""/>
        <dsp:cNvSpPr/>
      </dsp:nvSpPr>
      <dsp:spPr>
        <a:xfrm>
          <a:off x="46497" y="62"/>
          <a:ext cx="418975" cy="4189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5</a:t>
          </a:r>
          <a:endParaRPr lang="en-US" sz="1700" kern="1200"/>
        </a:p>
      </dsp:txBody>
      <dsp:txXfrm>
        <a:off x="107854" y="61419"/>
        <a:ext cx="296261" cy="29626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F996-6070-4BC1-9F0F-130E7FCCCE4F}">
      <dsp:nvSpPr>
        <dsp:cNvPr id="0" name=""/>
        <dsp:cNvSpPr/>
      </dsp:nvSpPr>
      <dsp:spPr>
        <a:xfrm>
          <a:off x="0" y="1464"/>
          <a:ext cx="2452689" cy="368549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  Discretization</a:t>
          </a:r>
          <a:endParaRPr lang="en-US" sz="1500" kern="1200"/>
        </a:p>
      </dsp:txBody>
      <dsp:txXfrm>
        <a:off x="17991" y="19455"/>
        <a:ext cx="2416707" cy="33256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C7F0E-F5B1-4E42-A039-5E2FD2346D06}">
      <dsp:nvSpPr>
        <dsp:cNvPr id="0" name=""/>
        <dsp:cNvSpPr/>
      </dsp:nvSpPr>
      <dsp:spPr>
        <a:xfrm>
          <a:off x="46497" y="62"/>
          <a:ext cx="418975" cy="4189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6</a:t>
          </a:r>
          <a:endParaRPr lang="en-US" sz="1700" kern="1200"/>
        </a:p>
      </dsp:txBody>
      <dsp:txXfrm>
        <a:off x="107854" y="61419"/>
        <a:ext cx="296261" cy="29626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F996-6070-4BC1-9F0F-130E7FCCCE4F}">
      <dsp:nvSpPr>
        <dsp:cNvPr id="0" name=""/>
        <dsp:cNvSpPr/>
      </dsp:nvSpPr>
      <dsp:spPr>
        <a:xfrm>
          <a:off x="0" y="1464"/>
          <a:ext cx="2452689" cy="368549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  Scaling</a:t>
          </a:r>
          <a:endParaRPr lang="en-US" sz="1500" kern="1200"/>
        </a:p>
      </dsp:txBody>
      <dsp:txXfrm>
        <a:off x="17991" y="19455"/>
        <a:ext cx="2416707" cy="33256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C7F0E-F5B1-4E42-A039-5E2FD2346D06}">
      <dsp:nvSpPr>
        <dsp:cNvPr id="0" name=""/>
        <dsp:cNvSpPr/>
      </dsp:nvSpPr>
      <dsp:spPr>
        <a:xfrm>
          <a:off x="46497" y="62"/>
          <a:ext cx="418975" cy="4189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7</a:t>
          </a:r>
          <a:endParaRPr lang="en-US" sz="1700" kern="1200"/>
        </a:p>
      </dsp:txBody>
      <dsp:txXfrm>
        <a:off x="107854" y="61419"/>
        <a:ext cx="296261" cy="29626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F996-6070-4BC1-9F0F-130E7FCCCE4F}">
      <dsp:nvSpPr>
        <dsp:cNvPr id="0" name=""/>
        <dsp:cNvSpPr/>
      </dsp:nvSpPr>
      <dsp:spPr>
        <a:xfrm>
          <a:off x="0" y="1464"/>
          <a:ext cx="2452689" cy="368549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  Training model</a:t>
          </a:r>
          <a:endParaRPr lang="en-US" sz="1500" kern="1200"/>
        </a:p>
      </dsp:txBody>
      <dsp:txXfrm>
        <a:off x="17991" y="19455"/>
        <a:ext cx="2416707" cy="33256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C7F0E-F5B1-4E42-A039-5E2FD2346D06}">
      <dsp:nvSpPr>
        <dsp:cNvPr id="0" name=""/>
        <dsp:cNvSpPr/>
      </dsp:nvSpPr>
      <dsp:spPr>
        <a:xfrm>
          <a:off x="46497" y="62"/>
          <a:ext cx="418975" cy="4189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8</a:t>
          </a:r>
          <a:endParaRPr lang="en-US" sz="1700" kern="1200"/>
        </a:p>
      </dsp:txBody>
      <dsp:txXfrm>
        <a:off x="107854" y="61419"/>
        <a:ext cx="296261" cy="29626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F996-6070-4BC1-9F0F-130E7FCCCE4F}">
      <dsp:nvSpPr>
        <dsp:cNvPr id="0" name=""/>
        <dsp:cNvSpPr/>
      </dsp:nvSpPr>
      <dsp:spPr>
        <a:xfrm>
          <a:off x="0" y="1464"/>
          <a:ext cx="2452689" cy="368549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  Evaluation Results</a:t>
          </a:r>
          <a:endParaRPr lang="en-US" sz="1500" kern="1200"/>
        </a:p>
      </dsp:txBody>
      <dsp:txXfrm>
        <a:off x="17991" y="19455"/>
        <a:ext cx="2416707" cy="33256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C7F0E-F5B1-4E42-A039-5E2FD2346D06}">
      <dsp:nvSpPr>
        <dsp:cNvPr id="0" name=""/>
        <dsp:cNvSpPr/>
      </dsp:nvSpPr>
      <dsp:spPr>
        <a:xfrm>
          <a:off x="46497" y="62"/>
          <a:ext cx="418975" cy="4189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9</a:t>
          </a:r>
          <a:endParaRPr lang="en-US" sz="1700" kern="1200"/>
        </a:p>
      </dsp:txBody>
      <dsp:txXfrm>
        <a:off x="107854" y="61419"/>
        <a:ext cx="296261" cy="29626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F996-6070-4BC1-9F0F-130E7FCCCE4F}">
      <dsp:nvSpPr>
        <dsp:cNvPr id="0" name=""/>
        <dsp:cNvSpPr/>
      </dsp:nvSpPr>
      <dsp:spPr>
        <a:xfrm>
          <a:off x="0" y="26034"/>
          <a:ext cx="621432" cy="31941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 Light" panose="020F0302020204030204"/>
            </a:rPr>
            <a:t>  target</a:t>
          </a:r>
          <a:endParaRPr lang="en-US" sz="1300" kern="1200"/>
        </a:p>
      </dsp:txBody>
      <dsp:txXfrm>
        <a:off x="15592" y="41626"/>
        <a:ext cx="590248" cy="2882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C7F0E-F5B1-4E42-A039-5E2FD2346D06}">
      <dsp:nvSpPr>
        <dsp:cNvPr id="0" name=""/>
        <dsp:cNvSpPr/>
      </dsp:nvSpPr>
      <dsp:spPr>
        <a:xfrm>
          <a:off x="46497" y="62"/>
          <a:ext cx="418975" cy="4189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1</a:t>
          </a:r>
          <a:endParaRPr lang="en-US" sz="1700" kern="1200"/>
        </a:p>
      </dsp:txBody>
      <dsp:txXfrm>
        <a:off x="107854" y="61419"/>
        <a:ext cx="296261" cy="29626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F996-6070-4BC1-9F0F-130E7FCCCE4F}">
      <dsp:nvSpPr>
        <dsp:cNvPr id="0" name=""/>
        <dsp:cNvSpPr/>
      </dsp:nvSpPr>
      <dsp:spPr>
        <a:xfrm>
          <a:off x="0" y="236"/>
          <a:ext cx="621431" cy="319410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 Light" panose="020F0302020204030204"/>
            </a:rPr>
            <a:t>  task</a:t>
          </a:r>
          <a:endParaRPr lang="en-US" sz="1300" kern="1200"/>
        </a:p>
      </dsp:txBody>
      <dsp:txXfrm>
        <a:off x="15592" y="15828"/>
        <a:ext cx="590247" cy="28822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215A7-C25D-411C-9F7A-3FE773597E2C}">
      <dsp:nvSpPr>
        <dsp:cNvPr id="0" name=""/>
        <dsp:cNvSpPr/>
      </dsp:nvSpPr>
      <dsp:spPr>
        <a:xfrm>
          <a:off x="0" y="64676"/>
          <a:ext cx="6496050" cy="105234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TOTAL: 499 rows, 6 columns​</a:t>
          </a:r>
        </a:p>
      </dsp:txBody>
      <dsp:txXfrm>
        <a:off x="51371" y="116047"/>
        <a:ext cx="6393308" cy="949599"/>
      </dsp:txXfrm>
    </dsp:sp>
    <dsp:sp modelId="{F91FA077-D04B-4F63-B793-899898AB7B15}">
      <dsp:nvSpPr>
        <dsp:cNvPr id="0" name=""/>
        <dsp:cNvSpPr/>
      </dsp:nvSpPr>
      <dsp:spPr>
        <a:xfrm>
          <a:off x="0" y="1194778"/>
          <a:ext cx="6496050" cy="1052341"/>
        </a:xfrm>
        <a:prstGeom prst="roundRect">
          <a:avLst/>
        </a:prstGeom>
        <a:gradFill rotWithShape="0">
          <a:gsLst>
            <a:gs pos="0">
              <a:schemeClr val="accent2">
                <a:hueOff val="-443578"/>
                <a:satOff val="2739"/>
                <a:lumOff val="-392"/>
                <a:alphaOff val="0"/>
                <a:tint val="98000"/>
                <a:lumMod val="114000"/>
              </a:schemeClr>
            </a:gs>
            <a:gs pos="100000">
              <a:schemeClr val="accent2">
                <a:hueOff val="-443578"/>
                <a:satOff val="2739"/>
                <a:lumOff val="-39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There are 1</a:t>
          </a:r>
          <a:r>
            <a:rPr lang="en-US" sz="2700" kern="1200" dirty="0">
              <a:latin typeface="Century Gothic" panose="020B0502020202020204"/>
            </a:rPr>
            <a:t> binary</a:t>
          </a:r>
          <a:r>
            <a:rPr lang="en-US" sz="2700" kern="1200" dirty="0"/>
            <a:t> variables : Clicked​</a:t>
          </a:r>
        </a:p>
      </dsp:txBody>
      <dsp:txXfrm>
        <a:off x="51371" y="1246149"/>
        <a:ext cx="6393308" cy="949599"/>
      </dsp:txXfrm>
    </dsp:sp>
    <dsp:sp modelId="{D7644056-897A-40E8-A090-1A7B292770D1}">
      <dsp:nvSpPr>
        <dsp:cNvPr id="0" name=""/>
        <dsp:cNvSpPr/>
      </dsp:nvSpPr>
      <dsp:spPr>
        <a:xfrm>
          <a:off x="0" y="2324880"/>
          <a:ext cx="6496050" cy="1052341"/>
        </a:xfrm>
        <a:prstGeom prst="roundRect">
          <a:avLst/>
        </a:prstGeom>
        <a:gradFill rotWithShape="0">
          <a:gsLst>
            <a:gs pos="0">
              <a:schemeClr val="accent2">
                <a:hueOff val="-887157"/>
                <a:satOff val="5477"/>
                <a:lumOff val="-784"/>
                <a:alphaOff val="0"/>
                <a:tint val="98000"/>
                <a:lumMod val="114000"/>
              </a:schemeClr>
            </a:gs>
            <a:gs pos="100000">
              <a:schemeClr val="accent2">
                <a:hueOff val="-887157"/>
                <a:satOff val="5477"/>
                <a:lumOff val="-78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There are 2 continuous variables: Time​</a:t>
          </a:r>
          <a:r>
            <a:rPr lang="en-US" sz="2700" kern="1200" dirty="0">
              <a:latin typeface="Century Gothic" panose="020B0502020202020204"/>
            </a:rPr>
            <a:t> </a:t>
          </a:r>
          <a:r>
            <a:rPr lang="en-US" sz="2700" kern="1200" dirty="0"/>
            <a:t>Spent on Site, Salary​</a:t>
          </a:r>
        </a:p>
      </dsp:txBody>
      <dsp:txXfrm>
        <a:off x="51371" y="2376251"/>
        <a:ext cx="6393308" cy="949599"/>
      </dsp:txXfrm>
    </dsp:sp>
    <dsp:sp modelId="{E769B67A-0E60-488E-A498-D7A4692DF22D}">
      <dsp:nvSpPr>
        <dsp:cNvPr id="0" name=""/>
        <dsp:cNvSpPr/>
      </dsp:nvSpPr>
      <dsp:spPr>
        <a:xfrm>
          <a:off x="0" y="3454981"/>
          <a:ext cx="6496050" cy="1052341"/>
        </a:xfrm>
        <a:prstGeom prst="roundRect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There are 3 categorical variables: Name, e-mail, Country</a:t>
          </a:r>
        </a:p>
      </dsp:txBody>
      <dsp:txXfrm>
        <a:off x="51371" y="3506352"/>
        <a:ext cx="6393308" cy="94959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E9FD4-5348-46B9-A1BA-B6329971D9F7}">
      <dsp:nvSpPr>
        <dsp:cNvPr id="0" name=""/>
        <dsp:cNvSpPr/>
      </dsp:nvSpPr>
      <dsp:spPr>
        <a:xfrm>
          <a:off x="0" y="144367"/>
          <a:ext cx="3121831" cy="182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alibri Light" panose="020F0302020204030204"/>
            </a:rPr>
            <a:t>  </a:t>
          </a:r>
          <a:r>
            <a:rPr lang="en-US" sz="2600" kern="1200">
              <a:latin typeface="Century Gothic" panose="020B0502020202020204"/>
            </a:rPr>
            <a:t>DROP VARIABLES : </a:t>
          </a:r>
          <a:r>
            <a:rPr lang="en-US" sz="2600" kern="1200"/>
            <a:t>'Names', 'emails','Country</a:t>
          </a:r>
          <a:r>
            <a:rPr lang="en-US" sz="2600" kern="1200">
              <a:latin typeface="Century Gothic" panose="020B0502020202020204"/>
            </a:rPr>
            <a:t>'</a:t>
          </a:r>
          <a:endParaRPr lang="en-US" sz="2600" kern="1200"/>
        </a:p>
      </dsp:txBody>
      <dsp:txXfrm>
        <a:off x="89099" y="233466"/>
        <a:ext cx="2943633" cy="164700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588C6-93BE-471C-9B39-F737254D34CA}">
      <dsp:nvSpPr>
        <dsp:cNvPr id="0" name=""/>
        <dsp:cNvSpPr/>
      </dsp:nvSpPr>
      <dsp:spPr>
        <a:xfrm>
          <a:off x="0" y="459"/>
          <a:ext cx="1519541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 mean</a:t>
          </a:r>
        </a:p>
      </dsp:txBody>
      <dsp:txXfrm>
        <a:off x="23417" y="23876"/>
        <a:ext cx="1472707" cy="43286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588C6-93BE-471C-9B39-F737254D34CA}">
      <dsp:nvSpPr>
        <dsp:cNvPr id="0" name=""/>
        <dsp:cNvSpPr/>
      </dsp:nvSpPr>
      <dsp:spPr>
        <a:xfrm>
          <a:off x="0" y="459"/>
          <a:ext cx="1593283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median</a:t>
          </a:r>
        </a:p>
      </dsp:txBody>
      <dsp:txXfrm>
        <a:off x="23417" y="23876"/>
        <a:ext cx="1546449" cy="43286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588C6-93BE-471C-9B39-F737254D34CA}">
      <dsp:nvSpPr>
        <dsp:cNvPr id="0" name=""/>
        <dsp:cNvSpPr/>
      </dsp:nvSpPr>
      <dsp:spPr>
        <a:xfrm>
          <a:off x="0" y="6604"/>
          <a:ext cx="154412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entury Gothic" panose="020B0502020202020204"/>
            </a:rPr>
            <a:t> constant</a:t>
          </a:r>
        </a:p>
      </dsp:txBody>
      <dsp:txXfrm>
        <a:off x="23417" y="30021"/>
        <a:ext cx="1497288" cy="43286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588C6-93BE-471C-9B39-F737254D34CA}">
      <dsp:nvSpPr>
        <dsp:cNvPr id="0" name=""/>
        <dsp:cNvSpPr/>
      </dsp:nvSpPr>
      <dsp:spPr>
        <a:xfrm>
          <a:off x="0" y="16175"/>
          <a:ext cx="6177571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entury Gothic" panose="020B0502020202020204"/>
            </a:rPr>
            <a:t> </a:t>
          </a:r>
          <a:r>
            <a:rPr lang="en-US" sz="1800" kern="1200"/>
            <a:t>Min Max Scaler</a:t>
          </a:r>
        </a:p>
      </dsp:txBody>
      <dsp:txXfrm>
        <a:off x="21075" y="37250"/>
        <a:ext cx="6135421" cy="389580"/>
      </dsp:txXfrm>
    </dsp:sp>
    <dsp:sp modelId="{1B547F42-F71D-4629-AB6C-3F343E37CC9F}">
      <dsp:nvSpPr>
        <dsp:cNvPr id="0" name=""/>
        <dsp:cNvSpPr/>
      </dsp:nvSpPr>
      <dsp:spPr>
        <a:xfrm>
          <a:off x="0" y="499745"/>
          <a:ext cx="6177571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entury Gothic" panose="020B0502020202020204"/>
            </a:rPr>
            <a:t>Robust</a:t>
          </a:r>
          <a:r>
            <a:rPr lang="en-US" sz="1800" kern="1200"/>
            <a:t> Scaler</a:t>
          </a:r>
        </a:p>
      </dsp:txBody>
      <dsp:txXfrm>
        <a:off x="21075" y="520820"/>
        <a:ext cx="6135421" cy="38958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CC836-7F28-4347-9840-EB15D12A15C8}">
      <dsp:nvSpPr>
        <dsp:cNvPr id="0" name=""/>
        <dsp:cNvSpPr/>
      </dsp:nvSpPr>
      <dsp:spPr>
        <a:xfrm>
          <a:off x="0" y="512"/>
          <a:ext cx="7815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2D75F-A642-457F-9853-0126E9A530B9}">
      <dsp:nvSpPr>
        <dsp:cNvPr id="0" name=""/>
        <dsp:cNvSpPr/>
      </dsp:nvSpPr>
      <dsp:spPr>
        <a:xfrm>
          <a:off x="0" y="512"/>
          <a:ext cx="7815832" cy="59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entury Gothic" panose="020B0502020202020204"/>
            </a:rPr>
            <a:t>MACHINE</a:t>
          </a:r>
          <a:r>
            <a:rPr lang="en-US" sz="2800" kern="1200" dirty="0"/>
            <a:t> LEARNING MODEL:​</a:t>
          </a:r>
        </a:p>
      </dsp:txBody>
      <dsp:txXfrm>
        <a:off x="0" y="512"/>
        <a:ext cx="7815832" cy="599208"/>
      </dsp:txXfrm>
    </dsp:sp>
    <dsp:sp modelId="{C5130C22-1C5F-4FA1-9F2E-1CA41E1DABC8}">
      <dsp:nvSpPr>
        <dsp:cNvPr id="0" name=""/>
        <dsp:cNvSpPr/>
      </dsp:nvSpPr>
      <dsp:spPr>
        <a:xfrm>
          <a:off x="0" y="599720"/>
          <a:ext cx="7815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B5E9F-3DCF-464F-BA02-D4BDD257D6DB}">
      <dsp:nvSpPr>
        <dsp:cNvPr id="0" name=""/>
        <dsp:cNvSpPr/>
      </dsp:nvSpPr>
      <dsp:spPr>
        <a:xfrm>
          <a:off x="0" y="599720"/>
          <a:ext cx="7815832" cy="59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entury Gothic" panose="020B0502020202020204"/>
            </a:rPr>
            <a:t>NAÏVE BAYES CLASSIFICATION</a:t>
          </a:r>
        </a:p>
      </dsp:txBody>
      <dsp:txXfrm>
        <a:off x="0" y="599720"/>
        <a:ext cx="7815832" cy="599208"/>
      </dsp:txXfrm>
    </dsp:sp>
    <dsp:sp modelId="{804C2BAF-8C28-49B3-9E42-33B2F32D82DB}">
      <dsp:nvSpPr>
        <dsp:cNvPr id="0" name=""/>
        <dsp:cNvSpPr/>
      </dsp:nvSpPr>
      <dsp:spPr>
        <a:xfrm>
          <a:off x="0" y="1198928"/>
          <a:ext cx="7815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25F94-8971-42F8-B9FB-1C42CF8E02C5}">
      <dsp:nvSpPr>
        <dsp:cNvPr id="0" name=""/>
        <dsp:cNvSpPr/>
      </dsp:nvSpPr>
      <dsp:spPr>
        <a:xfrm>
          <a:off x="0" y="1198928"/>
          <a:ext cx="7815832" cy="59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BAGGING CLASSIFICATION</a:t>
          </a:r>
        </a:p>
      </dsp:txBody>
      <dsp:txXfrm>
        <a:off x="0" y="1198928"/>
        <a:ext cx="7815832" cy="599208"/>
      </dsp:txXfrm>
    </dsp:sp>
    <dsp:sp modelId="{18C5F822-4388-4305-8F7B-00EED1F933FC}">
      <dsp:nvSpPr>
        <dsp:cNvPr id="0" name=""/>
        <dsp:cNvSpPr/>
      </dsp:nvSpPr>
      <dsp:spPr>
        <a:xfrm>
          <a:off x="0" y="1798136"/>
          <a:ext cx="7815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80A7F-34EB-4D96-9A41-EC87CEB5CD80}">
      <dsp:nvSpPr>
        <dsp:cNvPr id="0" name=""/>
        <dsp:cNvSpPr/>
      </dsp:nvSpPr>
      <dsp:spPr>
        <a:xfrm>
          <a:off x="0" y="1798136"/>
          <a:ext cx="7815832" cy="59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entury Gothic" panose="020B0502020202020204"/>
            </a:rPr>
            <a:t>K-NEIGHBORS</a:t>
          </a:r>
          <a:r>
            <a:rPr lang="en-US" sz="2800" kern="1200" dirty="0"/>
            <a:t> </a:t>
          </a:r>
          <a:r>
            <a:rPr lang="en-US" sz="2800" kern="1200" dirty="0">
              <a:latin typeface="Century Gothic" panose="020B0502020202020204"/>
            </a:rPr>
            <a:t>CLASSIFICATION</a:t>
          </a:r>
          <a:endParaRPr lang="en-US" sz="2800" kern="1200" dirty="0"/>
        </a:p>
      </dsp:txBody>
      <dsp:txXfrm>
        <a:off x="0" y="1798136"/>
        <a:ext cx="7815832" cy="599208"/>
      </dsp:txXfrm>
    </dsp:sp>
    <dsp:sp modelId="{6F462460-9042-4C0F-B38B-4CE53625CB14}">
      <dsp:nvSpPr>
        <dsp:cNvPr id="0" name=""/>
        <dsp:cNvSpPr/>
      </dsp:nvSpPr>
      <dsp:spPr>
        <a:xfrm>
          <a:off x="0" y="2397344"/>
          <a:ext cx="7815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6F69A-2F2A-455B-B69E-37C2C35E6F34}">
      <dsp:nvSpPr>
        <dsp:cNvPr id="0" name=""/>
        <dsp:cNvSpPr/>
      </dsp:nvSpPr>
      <dsp:spPr>
        <a:xfrm>
          <a:off x="0" y="2397344"/>
          <a:ext cx="7815832" cy="59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RANDOM FOREST </a:t>
          </a:r>
          <a:r>
            <a:rPr lang="en-US" sz="2800" kern="1200" dirty="0">
              <a:latin typeface="Century Gothic" panose="020B0502020202020204"/>
            </a:rPr>
            <a:t>CLASSIFICATION</a:t>
          </a:r>
          <a:endParaRPr lang="en-US" sz="2800" kern="1200" dirty="0"/>
        </a:p>
      </dsp:txBody>
      <dsp:txXfrm>
        <a:off x="0" y="2397344"/>
        <a:ext cx="7815832" cy="599208"/>
      </dsp:txXfrm>
    </dsp:sp>
    <dsp:sp modelId="{A9C51789-F847-448F-8E85-14D1E1FEFCB7}">
      <dsp:nvSpPr>
        <dsp:cNvPr id="0" name=""/>
        <dsp:cNvSpPr/>
      </dsp:nvSpPr>
      <dsp:spPr>
        <a:xfrm>
          <a:off x="0" y="2996552"/>
          <a:ext cx="7815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97688-A740-42D7-93C8-D5B18AC9FE29}">
      <dsp:nvSpPr>
        <dsp:cNvPr id="0" name=""/>
        <dsp:cNvSpPr/>
      </dsp:nvSpPr>
      <dsp:spPr>
        <a:xfrm>
          <a:off x="0" y="2996552"/>
          <a:ext cx="7815832" cy="59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LOGISTIC REGRESSION</a:t>
          </a:r>
        </a:p>
      </dsp:txBody>
      <dsp:txXfrm>
        <a:off x="0" y="2996552"/>
        <a:ext cx="7815832" cy="599208"/>
      </dsp:txXfrm>
    </dsp:sp>
    <dsp:sp modelId="{25405DC8-2077-400A-91D5-BEA8B849E8B7}">
      <dsp:nvSpPr>
        <dsp:cNvPr id="0" name=""/>
        <dsp:cNvSpPr/>
      </dsp:nvSpPr>
      <dsp:spPr>
        <a:xfrm>
          <a:off x="0" y="3595760"/>
          <a:ext cx="7815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2B151-96EA-4200-B0A3-6C9A2C387663}">
      <dsp:nvSpPr>
        <dsp:cNvPr id="0" name=""/>
        <dsp:cNvSpPr/>
      </dsp:nvSpPr>
      <dsp:spPr>
        <a:xfrm>
          <a:off x="0" y="3595760"/>
          <a:ext cx="7815832" cy="599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SUPER LEANER</a:t>
          </a:r>
        </a:p>
      </dsp:txBody>
      <dsp:txXfrm>
        <a:off x="0" y="3595760"/>
        <a:ext cx="7815832" cy="59920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6C7D1-1A36-4AE5-B2AB-999DC64CCE18}">
      <dsp:nvSpPr>
        <dsp:cNvPr id="0" name=""/>
        <dsp:cNvSpPr/>
      </dsp:nvSpPr>
      <dsp:spPr>
        <a:xfrm>
          <a:off x="373323" y="582"/>
          <a:ext cx="2762520" cy="17542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93FF7-BA25-496A-8452-A69F469BE4AF}">
      <dsp:nvSpPr>
        <dsp:cNvPr id="0" name=""/>
        <dsp:cNvSpPr/>
      </dsp:nvSpPr>
      <dsp:spPr>
        <a:xfrm>
          <a:off x="680269" y="292181"/>
          <a:ext cx="2762520" cy="1754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Train set </a:t>
          </a:r>
          <a:r>
            <a:rPr lang="en-US" sz="2900" kern="1200" dirty="0" err="1"/>
            <a:t>GaussianNB</a:t>
          </a:r>
          <a:r>
            <a:rPr lang="en-US" sz="2900" kern="1200" dirty="0"/>
            <a:t> roc-</a:t>
          </a:r>
          <a:r>
            <a:rPr lang="en-US" sz="2900" kern="1200" dirty="0" err="1"/>
            <a:t>auc</a:t>
          </a:r>
          <a:r>
            <a:rPr lang="en-US" sz="2900" kern="1200" dirty="0"/>
            <a:t>: </a:t>
          </a:r>
          <a:r>
            <a:rPr lang="en-US" sz="2900" kern="1200" dirty="0">
              <a:latin typeface="Century Gothic" panose="020B0502020202020204"/>
            </a:rPr>
            <a:t>89%</a:t>
          </a:r>
          <a:endParaRPr lang="en-US" sz="2900" kern="1200" dirty="0"/>
        </a:p>
      </dsp:txBody>
      <dsp:txXfrm>
        <a:off x="731648" y="343560"/>
        <a:ext cx="2659762" cy="1651442"/>
      </dsp:txXfrm>
    </dsp:sp>
    <dsp:sp modelId="{EC436CCE-5E77-4EE9-8361-3CEC657E3B87}">
      <dsp:nvSpPr>
        <dsp:cNvPr id="0" name=""/>
        <dsp:cNvSpPr/>
      </dsp:nvSpPr>
      <dsp:spPr>
        <a:xfrm>
          <a:off x="3749736" y="582"/>
          <a:ext cx="2762520" cy="17542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7443C-4AFE-4584-81CD-255B0EF6C2C4}">
      <dsp:nvSpPr>
        <dsp:cNvPr id="0" name=""/>
        <dsp:cNvSpPr/>
      </dsp:nvSpPr>
      <dsp:spPr>
        <a:xfrm>
          <a:off x="4056683" y="292181"/>
          <a:ext cx="2762520" cy="1754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Test set </a:t>
          </a:r>
          <a:r>
            <a:rPr lang="en-US" sz="2900" kern="1200" dirty="0" err="1"/>
            <a:t>GaussianNB</a:t>
          </a:r>
          <a:r>
            <a:rPr lang="en-US" sz="2900" kern="1200" dirty="0"/>
            <a:t> roc-</a:t>
          </a:r>
          <a:r>
            <a:rPr lang="en-US" sz="2900" kern="1200" dirty="0" err="1"/>
            <a:t>auc</a:t>
          </a:r>
          <a:r>
            <a:rPr lang="en-US" sz="2900" kern="1200" dirty="0"/>
            <a:t>: </a:t>
          </a:r>
          <a:r>
            <a:rPr lang="en-US" sz="2900" kern="1200" dirty="0">
              <a:latin typeface="Century Gothic" panose="020B0502020202020204"/>
            </a:rPr>
            <a:t>86 %</a:t>
          </a:r>
          <a:endParaRPr lang="en-US" sz="2900" kern="1200" dirty="0"/>
        </a:p>
      </dsp:txBody>
      <dsp:txXfrm>
        <a:off x="4108062" y="343560"/>
        <a:ext cx="2659762" cy="165144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45E52-97AC-485D-993A-D86DB5C6DA8C}">
      <dsp:nvSpPr>
        <dsp:cNvPr id="0" name=""/>
        <dsp:cNvSpPr/>
      </dsp:nvSpPr>
      <dsp:spPr>
        <a:xfrm>
          <a:off x="800" y="363489"/>
          <a:ext cx="2811382" cy="17852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44A33-3B2D-4EDC-AD49-ABA0F45A7AB8}">
      <dsp:nvSpPr>
        <dsp:cNvPr id="0" name=""/>
        <dsp:cNvSpPr/>
      </dsp:nvSpPr>
      <dsp:spPr>
        <a:xfrm>
          <a:off x="313176" y="660246"/>
          <a:ext cx="2811382" cy="1785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 set </a:t>
          </a:r>
          <a:r>
            <a:rPr lang="en-US" sz="2400" kern="1200" dirty="0" err="1"/>
            <a:t>BaggingClassifier</a:t>
          </a:r>
          <a:r>
            <a:rPr lang="en-US" sz="2400" kern="1200" dirty="0"/>
            <a:t> roc-</a:t>
          </a:r>
          <a:r>
            <a:rPr lang="en-US" sz="2400" kern="1200" dirty="0" err="1"/>
            <a:t>auc</a:t>
          </a:r>
          <a:r>
            <a:rPr lang="en-US" sz="2400" kern="1200" dirty="0"/>
            <a:t>: </a:t>
          </a:r>
          <a:r>
            <a:rPr lang="en-US" sz="2400" kern="1200" dirty="0">
              <a:latin typeface="Century Gothic" panose="020B0502020202020204"/>
            </a:rPr>
            <a:t>91%</a:t>
          </a:r>
        </a:p>
      </dsp:txBody>
      <dsp:txXfrm>
        <a:off x="365464" y="712534"/>
        <a:ext cx="2706806" cy="1680651"/>
      </dsp:txXfrm>
    </dsp:sp>
    <dsp:sp modelId="{79A23322-8564-4903-843C-F7065448041A}">
      <dsp:nvSpPr>
        <dsp:cNvPr id="0" name=""/>
        <dsp:cNvSpPr/>
      </dsp:nvSpPr>
      <dsp:spPr>
        <a:xfrm>
          <a:off x="3436934" y="363489"/>
          <a:ext cx="2811382" cy="17852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2A626-82D7-4BC9-B7F6-3A41ABAB0E51}">
      <dsp:nvSpPr>
        <dsp:cNvPr id="0" name=""/>
        <dsp:cNvSpPr/>
      </dsp:nvSpPr>
      <dsp:spPr>
        <a:xfrm>
          <a:off x="3749310" y="660246"/>
          <a:ext cx="2811382" cy="17852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 set </a:t>
          </a:r>
          <a:r>
            <a:rPr lang="en-US" sz="2400" kern="1200" dirty="0" err="1"/>
            <a:t>BaggingClassifier</a:t>
          </a:r>
          <a:r>
            <a:rPr lang="en-US" sz="2400" kern="1200" dirty="0"/>
            <a:t> roc-</a:t>
          </a:r>
          <a:r>
            <a:rPr lang="en-US" sz="2400" kern="1200" dirty="0" err="1"/>
            <a:t>auc</a:t>
          </a:r>
          <a:r>
            <a:rPr lang="en-US" sz="2400" kern="1200" dirty="0"/>
            <a:t>: </a:t>
          </a:r>
          <a:r>
            <a:rPr lang="en-US" sz="2400" kern="1200" dirty="0">
              <a:latin typeface="Century Gothic" panose="020B0502020202020204"/>
            </a:rPr>
            <a:t>85%</a:t>
          </a:r>
          <a:endParaRPr lang="en-US" sz="2400" kern="1200" dirty="0"/>
        </a:p>
      </dsp:txBody>
      <dsp:txXfrm>
        <a:off x="3801598" y="712534"/>
        <a:ext cx="2706806" cy="16806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F996-6070-4BC1-9F0F-130E7FCCCE4F}">
      <dsp:nvSpPr>
        <dsp:cNvPr id="0" name=""/>
        <dsp:cNvSpPr/>
      </dsp:nvSpPr>
      <dsp:spPr>
        <a:xfrm>
          <a:off x="0" y="1464"/>
          <a:ext cx="2452689" cy="368549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Problem definition</a:t>
          </a:r>
          <a:endParaRPr lang="en-US" sz="1500" kern="1200"/>
        </a:p>
      </dsp:txBody>
      <dsp:txXfrm>
        <a:off x="17991" y="19455"/>
        <a:ext cx="2416707" cy="33256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4925C-1BA0-4069-B0A8-6A5627CFA92A}">
      <dsp:nvSpPr>
        <dsp:cNvPr id="0" name=""/>
        <dsp:cNvSpPr/>
      </dsp:nvSpPr>
      <dsp:spPr>
        <a:xfrm>
          <a:off x="420827" y="364"/>
          <a:ext cx="2859574" cy="181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5F26E-1CD8-4149-9DD4-5310EC10065A}">
      <dsp:nvSpPr>
        <dsp:cNvPr id="0" name=""/>
        <dsp:cNvSpPr/>
      </dsp:nvSpPr>
      <dsp:spPr>
        <a:xfrm>
          <a:off x="738558" y="302208"/>
          <a:ext cx="2859574" cy="18158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Train set KNC roc-</a:t>
          </a:r>
          <a:r>
            <a:rPr lang="en-US" sz="3500" kern="1200" dirty="0" err="1"/>
            <a:t>auc</a:t>
          </a:r>
          <a:r>
            <a:rPr lang="en-US" sz="3500" kern="1200" dirty="0"/>
            <a:t>: </a:t>
          </a:r>
          <a:r>
            <a:rPr lang="en-US" sz="3500" kern="1200" dirty="0">
              <a:latin typeface="Century Gothic" panose="020B0502020202020204"/>
            </a:rPr>
            <a:t>90%</a:t>
          </a:r>
          <a:endParaRPr lang="en-US" sz="3500" kern="1200" dirty="0"/>
        </a:p>
      </dsp:txBody>
      <dsp:txXfrm>
        <a:off x="791742" y="355392"/>
        <a:ext cx="2753206" cy="1709461"/>
      </dsp:txXfrm>
    </dsp:sp>
    <dsp:sp modelId="{A033E302-C0A8-46EC-8375-3AD9399FCEB1}">
      <dsp:nvSpPr>
        <dsp:cNvPr id="0" name=""/>
        <dsp:cNvSpPr/>
      </dsp:nvSpPr>
      <dsp:spPr>
        <a:xfrm>
          <a:off x="3915863" y="364"/>
          <a:ext cx="2859574" cy="181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6F7EF-891D-46FC-B48A-B045B7A199FE}">
      <dsp:nvSpPr>
        <dsp:cNvPr id="0" name=""/>
        <dsp:cNvSpPr/>
      </dsp:nvSpPr>
      <dsp:spPr>
        <a:xfrm>
          <a:off x="4233593" y="302208"/>
          <a:ext cx="2859574" cy="18158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Test set KNC roc-</a:t>
          </a:r>
          <a:r>
            <a:rPr lang="en-US" sz="3500" kern="1200" dirty="0" err="1"/>
            <a:t>auc</a:t>
          </a:r>
          <a:r>
            <a:rPr lang="en-US" sz="3500" kern="1200" dirty="0"/>
            <a:t>: </a:t>
          </a:r>
          <a:r>
            <a:rPr lang="en-US" sz="3500" kern="1200" dirty="0">
              <a:latin typeface="Century Gothic" panose="020B0502020202020204"/>
            </a:rPr>
            <a:t>83%</a:t>
          </a:r>
          <a:endParaRPr lang="en-US" sz="3500" kern="1200" dirty="0"/>
        </a:p>
      </dsp:txBody>
      <dsp:txXfrm>
        <a:off x="4286777" y="355392"/>
        <a:ext cx="2753206" cy="170946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03674-79D2-4967-90CF-B450385D211B}">
      <dsp:nvSpPr>
        <dsp:cNvPr id="0" name=""/>
        <dsp:cNvSpPr/>
      </dsp:nvSpPr>
      <dsp:spPr>
        <a:xfrm>
          <a:off x="45664" y="42"/>
          <a:ext cx="2844366" cy="1806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1862D-6D62-446C-A937-FD050C1C06A1}">
      <dsp:nvSpPr>
        <dsp:cNvPr id="0" name=""/>
        <dsp:cNvSpPr/>
      </dsp:nvSpPr>
      <dsp:spPr>
        <a:xfrm>
          <a:off x="361705" y="300281"/>
          <a:ext cx="2844366" cy="18061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Train set RFC roc-</a:t>
          </a:r>
          <a:r>
            <a:rPr lang="en-US" sz="3500" kern="1200" dirty="0" err="1"/>
            <a:t>auc</a:t>
          </a:r>
          <a:r>
            <a:rPr lang="en-US" sz="3500" kern="1200" dirty="0"/>
            <a:t>: </a:t>
          </a:r>
          <a:r>
            <a:rPr lang="en-US" sz="3500" kern="1200" dirty="0">
              <a:latin typeface="Century Gothic" panose="020B0502020202020204"/>
            </a:rPr>
            <a:t>91%</a:t>
          </a:r>
          <a:endParaRPr lang="en-US" sz="3500" kern="1200" dirty="0"/>
        </a:p>
      </dsp:txBody>
      <dsp:txXfrm>
        <a:off x="414606" y="353182"/>
        <a:ext cx="2738564" cy="1700370"/>
      </dsp:txXfrm>
    </dsp:sp>
    <dsp:sp modelId="{E016B118-3A81-468B-A800-8F4F621BBF85}">
      <dsp:nvSpPr>
        <dsp:cNvPr id="0" name=""/>
        <dsp:cNvSpPr/>
      </dsp:nvSpPr>
      <dsp:spPr>
        <a:xfrm>
          <a:off x="3522112" y="42"/>
          <a:ext cx="2844366" cy="18061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F205F-C1F3-4B35-896F-22EC9D86CD21}">
      <dsp:nvSpPr>
        <dsp:cNvPr id="0" name=""/>
        <dsp:cNvSpPr/>
      </dsp:nvSpPr>
      <dsp:spPr>
        <a:xfrm>
          <a:off x="3838153" y="300281"/>
          <a:ext cx="2844366" cy="18061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Test set RFC roc-</a:t>
          </a:r>
          <a:r>
            <a:rPr lang="en-US" sz="3500" kern="1200" dirty="0" err="1"/>
            <a:t>auc</a:t>
          </a:r>
          <a:r>
            <a:rPr lang="en-US" sz="3500" kern="1200" dirty="0"/>
            <a:t>: </a:t>
          </a:r>
          <a:r>
            <a:rPr lang="en-US" sz="3500" kern="1200" dirty="0">
              <a:latin typeface="Century Gothic" panose="020B0502020202020204"/>
            </a:rPr>
            <a:t>86%</a:t>
          </a:r>
          <a:endParaRPr lang="en-US" sz="3500" kern="1200" dirty="0"/>
        </a:p>
      </dsp:txBody>
      <dsp:txXfrm>
        <a:off x="3891054" y="353182"/>
        <a:ext cx="2738564" cy="170037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E5B0A-BDA5-4C0E-81FB-6B368A07584A}">
      <dsp:nvSpPr>
        <dsp:cNvPr id="0" name=""/>
        <dsp:cNvSpPr/>
      </dsp:nvSpPr>
      <dsp:spPr>
        <a:xfrm>
          <a:off x="267583" y="672"/>
          <a:ext cx="2955208" cy="18765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178FB-BFE1-4A88-BDCB-DA055C65D947}">
      <dsp:nvSpPr>
        <dsp:cNvPr id="0" name=""/>
        <dsp:cNvSpPr/>
      </dsp:nvSpPr>
      <dsp:spPr>
        <a:xfrm>
          <a:off x="595939" y="312610"/>
          <a:ext cx="2955208" cy="187655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Train set</a:t>
          </a:r>
          <a:r>
            <a:rPr lang="en-US" sz="3600" kern="1200" dirty="0">
              <a:latin typeface="Century Gothic" panose="020B0502020202020204"/>
            </a:rPr>
            <a:t> LR</a:t>
          </a:r>
          <a:r>
            <a:rPr lang="en-US" sz="3600" kern="1200" dirty="0"/>
            <a:t> roc-</a:t>
          </a:r>
          <a:r>
            <a:rPr lang="en-US" sz="3600" kern="1200" dirty="0" err="1"/>
            <a:t>auc</a:t>
          </a:r>
          <a:r>
            <a:rPr lang="en-US" sz="3600" kern="1200" dirty="0"/>
            <a:t>: </a:t>
          </a:r>
          <a:r>
            <a:rPr lang="en-US" sz="3600" kern="1200" dirty="0">
              <a:latin typeface="Century Gothic" panose="020B0502020202020204"/>
            </a:rPr>
            <a:t>89%</a:t>
          </a:r>
          <a:endParaRPr lang="en-US" sz="3600" kern="1200" dirty="0"/>
        </a:p>
      </dsp:txBody>
      <dsp:txXfrm>
        <a:off x="650901" y="367572"/>
        <a:ext cx="2845284" cy="1766633"/>
      </dsp:txXfrm>
    </dsp:sp>
    <dsp:sp modelId="{C89C193A-1A13-4BD5-A437-780CCBE2099E}">
      <dsp:nvSpPr>
        <dsp:cNvPr id="0" name=""/>
        <dsp:cNvSpPr/>
      </dsp:nvSpPr>
      <dsp:spPr>
        <a:xfrm>
          <a:off x="3879504" y="672"/>
          <a:ext cx="2955208" cy="18765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20B6A-D50B-4BDA-906C-0DEBFE21A7DB}">
      <dsp:nvSpPr>
        <dsp:cNvPr id="0" name=""/>
        <dsp:cNvSpPr/>
      </dsp:nvSpPr>
      <dsp:spPr>
        <a:xfrm>
          <a:off x="4207860" y="312610"/>
          <a:ext cx="2955208" cy="187655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Test set </a:t>
          </a:r>
          <a:r>
            <a:rPr lang="en-US" sz="3600" kern="1200" dirty="0">
              <a:latin typeface="Century Gothic" panose="020B0502020202020204"/>
            </a:rPr>
            <a:t>LR</a:t>
          </a:r>
          <a:r>
            <a:rPr lang="en-US" sz="3600" kern="1200" dirty="0"/>
            <a:t> roc-</a:t>
          </a:r>
          <a:r>
            <a:rPr lang="en-US" sz="3600" kern="1200" dirty="0" err="1"/>
            <a:t>auc</a:t>
          </a:r>
          <a:r>
            <a:rPr lang="en-US" sz="3600" kern="1200" dirty="0"/>
            <a:t>: </a:t>
          </a:r>
          <a:r>
            <a:rPr lang="en-US" sz="3600" kern="1200" dirty="0">
              <a:latin typeface="Century Gothic" panose="020B0502020202020204"/>
            </a:rPr>
            <a:t>87%</a:t>
          </a:r>
          <a:endParaRPr lang="en-US" sz="3600" kern="1200" dirty="0"/>
        </a:p>
      </dsp:txBody>
      <dsp:txXfrm>
        <a:off x="4262822" y="367572"/>
        <a:ext cx="2845284" cy="176663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F75B2-E5C2-4F52-8292-5F757649F38C}">
      <dsp:nvSpPr>
        <dsp:cNvPr id="0" name=""/>
        <dsp:cNvSpPr/>
      </dsp:nvSpPr>
      <dsp:spPr>
        <a:xfrm>
          <a:off x="0" y="950"/>
          <a:ext cx="465634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F37FD-F265-474E-ABD1-92CB9F7A2D86}">
      <dsp:nvSpPr>
        <dsp:cNvPr id="0" name=""/>
        <dsp:cNvSpPr/>
      </dsp:nvSpPr>
      <dsp:spPr>
        <a:xfrm>
          <a:off x="0" y="950"/>
          <a:ext cx="4656342" cy="64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entury Gothic" panose="020B0502020202020204"/>
            </a:rPr>
            <a:t>1</a:t>
          </a:r>
          <a:r>
            <a:rPr lang="en-US" sz="1900" kern="1200" dirty="0">
              <a:solidFill>
                <a:schemeClr val="tx1"/>
              </a:solidFill>
              <a:latin typeface="Century Gothic" panose="020B0502020202020204"/>
            </a:rPr>
            <a:t>. NAÏVE BAYES CLASSIFICATION </a:t>
          </a:r>
          <a:endParaRPr lang="en-US" sz="1900" kern="1200" dirty="0">
            <a:solidFill>
              <a:schemeClr val="tx1"/>
            </a:solidFill>
          </a:endParaRPr>
        </a:p>
      </dsp:txBody>
      <dsp:txXfrm>
        <a:off x="0" y="950"/>
        <a:ext cx="4656342" cy="648312"/>
      </dsp:txXfrm>
    </dsp:sp>
    <dsp:sp modelId="{CE16DB14-ED10-43E4-99C4-38A69FA42A61}">
      <dsp:nvSpPr>
        <dsp:cNvPr id="0" name=""/>
        <dsp:cNvSpPr/>
      </dsp:nvSpPr>
      <dsp:spPr>
        <a:xfrm>
          <a:off x="0" y="649263"/>
          <a:ext cx="465634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B1B97-B461-4175-A7CD-B275B6BABF99}">
      <dsp:nvSpPr>
        <dsp:cNvPr id="0" name=""/>
        <dsp:cNvSpPr/>
      </dsp:nvSpPr>
      <dsp:spPr>
        <a:xfrm>
          <a:off x="0" y="649263"/>
          <a:ext cx="4656342" cy="64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entury Gothic" panose="020B0502020202020204"/>
            </a:rPr>
            <a:t>2. LOGISTIC</a:t>
          </a:r>
          <a:r>
            <a:rPr lang="en-US" sz="1900" kern="1200" dirty="0"/>
            <a:t> REGRESSION</a:t>
          </a:r>
          <a:r>
            <a:rPr lang="en-US" sz="1900" kern="1200" dirty="0">
              <a:latin typeface="Century Gothic" panose="020B0502020202020204"/>
            </a:rPr>
            <a:t> </a:t>
          </a:r>
        </a:p>
      </dsp:txBody>
      <dsp:txXfrm>
        <a:off x="0" y="649263"/>
        <a:ext cx="4656342" cy="648312"/>
      </dsp:txXfrm>
    </dsp:sp>
    <dsp:sp modelId="{56CB2A74-C640-4ECA-A963-0F24EE2D415B}">
      <dsp:nvSpPr>
        <dsp:cNvPr id="0" name=""/>
        <dsp:cNvSpPr/>
      </dsp:nvSpPr>
      <dsp:spPr>
        <a:xfrm>
          <a:off x="0" y="1297575"/>
          <a:ext cx="465634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C6EBD-47DD-4BA9-9FD1-C90970E85A5D}">
      <dsp:nvSpPr>
        <dsp:cNvPr id="0" name=""/>
        <dsp:cNvSpPr/>
      </dsp:nvSpPr>
      <dsp:spPr>
        <a:xfrm>
          <a:off x="0" y="1297575"/>
          <a:ext cx="4656342" cy="64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entury Gothic" panose="020B0502020202020204"/>
            </a:rPr>
            <a:t>3. </a:t>
          </a:r>
          <a:r>
            <a:rPr lang="en-US" sz="1900" kern="1200" dirty="0"/>
            <a:t>RANDOM FOREST </a:t>
          </a:r>
          <a:r>
            <a:rPr lang="en-US" sz="1900" kern="1200" dirty="0">
              <a:latin typeface="Century Gothic" panose="020B0502020202020204"/>
            </a:rPr>
            <a:t> </a:t>
          </a:r>
          <a:r>
            <a:rPr lang="en-US" sz="1900" kern="1200" dirty="0"/>
            <a:t>CLASSIFICATION </a:t>
          </a:r>
          <a:r>
            <a:rPr lang="en-US" sz="1900" kern="1200" dirty="0">
              <a:latin typeface="Century Gothic" panose="020B0502020202020204"/>
            </a:rPr>
            <a:t> </a:t>
          </a:r>
          <a:endParaRPr lang="en-US" sz="1900" kern="1200" dirty="0"/>
        </a:p>
      </dsp:txBody>
      <dsp:txXfrm>
        <a:off x="0" y="1297575"/>
        <a:ext cx="4656342" cy="648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C7F0E-F5B1-4E42-A039-5E2FD2346D06}">
      <dsp:nvSpPr>
        <dsp:cNvPr id="0" name=""/>
        <dsp:cNvSpPr/>
      </dsp:nvSpPr>
      <dsp:spPr>
        <a:xfrm>
          <a:off x="46497" y="62"/>
          <a:ext cx="418975" cy="4189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2</a:t>
          </a:r>
          <a:endParaRPr lang="en-US" sz="1700" kern="1200"/>
        </a:p>
      </dsp:txBody>
      <dsp:txXfrm>
        <a:off x="107854" y="61419"/>
        <a:ext cx="296261" cy="2962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F996-6070-4BC1-9F0F-130E7FCCCE4F}">
      <dsp:nvSpPr>
        <dsp:cNvPr id="0" name=""/>
        <dsp:cNvSpPr/>
      </dsp:nvSpPr>
      <dsp:spPr>
        <a:xfrm>
          <a:off x="0" y="1464"/>
          <a:ext cx="2452689" cy="368549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  Data Analysis</a:t>
          </a:r>
          <a:endParaRPr lang="en-US" sz="1500" kern="1200"/>
        </a:p>
      </dsp:txBody>
      <dsp:txXfrm>
        <a:off x="17991" y="19455"/>
        <a:ext cx="2416707" cy="3325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C7F0E-F5B1-4E42-A039-5E2FD2346D06}">
      <dsp:nvSpPr>
        <dsp:cNvPr id="0" name=""/>
        <dsp:cNvSpPr/>
      </dsp:nvSpPr>
      <dsp:spPr>
        <a:xfrm>
          <a:off x="46497" y="62"/>
          <a:ext cx="418975" cy="4189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3</a:t>
          </a:r>
          <a:endParaRPr lang="en-US" sz="1700" kern="1200"/>
        </a:p>
      </dsp:txBody>
      <dsp:txXfrm>
        <a:off x="107854" y="61419"/>
        <a:ext cx="296261" cy="2962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F996-6070-4BC1-9F0F-130E7FCCCE4F}">
      <dsp:nvSpPr>
        <dsp:cNvPr id="0" name=""/>
        <dsp:cNvSpPr/>
      </dsp:nvSpPr>
      <dsp:spPr>
        <a:xfrm>
          <a:off x="0" y="1464"/>
          <a:ext cx="2452689" cy="368549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  Feature Engineering</a:t>
          </a:r>
          <a:endParaRPr lang="en-US" sz="1500" kern="1200"/>
        </a:p>
      </dsp:txBody>
      <dsp:txXfrm>
        <a:off x="17991" y="19455"/>
        <a:ext cx="2416707" cy="3325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C7F0E-F5B1-4E42-A039-5E2FD2346D06}">
      <dsp:nvSpPr>
        <dsp:cNvPr id="0" name=""/>
        <dsp:cNvSpPr/>
      </dsp:nvSpPr>
      <dsp:spPr>
        <a:xfrm>
          <a:off x="46497" y="62"/>
          <a:ext cx="418975" cy="4189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4</a:t>
          </a:r>
          <a:endParaRPr lang="en-US" sz="1700" kern="1200"/>
        </a:p>
      </dsp:txBody>
      <dsp:txXfrm>
        <a:off x="107854" y="61419"/>
        <a:ext cx="296261" cy="2962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2F996-6070-4BC1-9F0F-130E7FCCCE4F}">
      <dsp:nvSpPr>
        <dsp:cNvPr id="0" name=""/>
        <dsp:cNvSpPr/>
      </dsp:nvSpPr>
      <dsp:spPr>
        <a:xfrm>
          <a:off x="0" y="1464"/>
          <a:ext cx="2452689" cy="368549"/>
        </a:xfrm>
        <a:prstGeom prst="roundRect">
          <a:avLst/>
        </a:prstGeom>
        <a:solidFill>
          <a:schemeClr val="bg2">
            <a:lumMod val="40000"/>
            <a:lumOff val="6000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  Feature Selection</a:t>
          </a:r>
          <a:endParaRPr lang="en-US" sz="1500" kern="1200"/>
        </a:p>
      </dsp:txBody>
      <dsp:txXfrm>
        <a:off x="17991" y="19455"/>
        <a:ext cx="2416707" cy="332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8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35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57434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82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82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30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42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9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4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7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5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6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1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2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4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8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microsoft.com/office/2007/relationships/diagramDrawing" Target="../diagrams/drawing2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2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2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diagramColors" Target="../diagrams/colors23.xml"/><Relationship Id="rId18" Type="http://schemas.openxmlformats.org/officeDocument/2006/relationships/diagramColors" Target="../diagrams/colors24.xml"/><Relationship Id="rId3" Type="http://schemas.openxmlformats.org/officeDocument/2006/relationships/image" Target="../media/image2.png"/><Relationship Id="rId21" Type="http://schemas.openxmlformats.org/officeDocument/2006/relationships/diagramLayout" Target="../diagrams/layout25.xml"/><Relationship Id="rId7" Type="http://schemas.openxmlformats.org/officeDocument/2006/relationships/image" Target="../media/image37.png"/><Relationship Id="rId12" Type="http://schemas.openxmlformats.org/officeDocument/2006/relationships/diagramQuickStyle" Target="../diagrams/quickStyle23.xml"/><Relationship Id="rId17" Type="http://schemas.openxmlformats.org/officeDocument/2006/relationships/diagramQuickStyle" Target="../diagrams/quickStyle24.xml"/><Relationship Id="rId2" Type="http://schemas.openxmlformats.org/officeDocument/2006/relationships/image" Target="../media/image1.jpeg"/><Relationship Id="rId16" Type="http://schemas.openxmlformats.org/officeDocument/2006/relationships/diagramLayout" Target="../diagrams/layout24.xml"/><Relationship Id="rId20" Type="http://schemas.openxmlformats.org/officeDocument/2006/relationships/diagramData" Target="../diagrams/data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Layout" Target="../diagrams/layout23.xml"/><Relationship Id="rId24" Type="http://schemas.microsoft.com/office/2007/relationships/diagramDrawing" Target="../diagrams/drawing25.xml"/><Relationship Id="rId5" Type="http://schemas.openxmlformats.org/officeDocument/2006/relationships/image" Target="../media/image4.png"/><Relationship Id="rId15" Type="http://schemas.openxmlformats.org/officeDocument/2006/relationships/diagramData" Target="../diagrams/data24.xml"/><Relationship Id="rId23" Type="http://schemas.openxmlformats.org/officeDocument/2006/relationships/diagramColors" Target="../diagrams/colors25.xml"/><Relationship Id="rId10" Type="http://schemas.openxmlformats.org/officeDocument/2006/relationships/diagramData" Target="../diagrams/data23.xml"/><Relationship Id="rId19" Type="http://schemas.microsoft.com/office/2007/relationships/diagramDrawing" Target="../diagrams/drawing24.xml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microsoft.com/office/2007/relationships/diagramDrawing" Target="../diagrams/drawing23.xml"/><Relationship Id="rId22" Type="http://schemas.openxmlformats.org/officeDocument/2006/relationships/diagramQuickStyle" Target="../diagrams/quickStyle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45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7.xml"/><Relationship Id="rId3" Type="http://schemas.openxmlformats.org/officeDocument/2006/relationships/image" Target="../media/image2.png"/><Relationship Id="rId7" Type="http://schemas.openxmlformats.org/officeDocument/2006/relationships/image" Target="../media/image35.jpeg"/><Relationship Id="rId12" Type="http://schemas.microsoft.com/office/2007/relationships/diagramDrawing" Target="../diagrams/drawing2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27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27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8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8.xml"/><Relationship Id="rId5" Type="http://schemas.openxmlformats.org/officeDocument/2006/relationships/image" Target="../media/image5.png"/><Relationship Id="rId10" Type="http://schemas.microsoft.com/office/2007/relationships/diagramDrawing" Target="../diagrams/drawing28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9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9.xml"/><Relationship Id="rId5" Type="http://schemas.openxmlformats.org/officeDocument/2006/relationships/image" Target="../media/image5.png"/><Relationship Id="rId10" Type="http://schemas.microsoft.com/office/2007/relationships/diagramDrawing" Target="../diagrams/drawing29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0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0.xml"/><Relationship Id="rId5" Type="http://schemas.openxmlformats.org/officeDocument/2006/relationships/image" Target="../media/image5.png"/><Relationship Id="rId10" Type="http://schemas.microsoft.com/office/2007/relationships/diagramDrawing" Target="../diagrams/drawing30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0.xml"/></Relationships>
</file>

<file path=ppt/slides/_rels/slide3.xml.rels><?xml version="1.0" encoding="UTF-8" standalone="yes"?>
<Relationships xmlns="http://schemas.openxmlformats.org/package/2006/relationships"><Relationship Id="rId26" Type="http://schemas.microsoft.com/office/2007/relationships/diagramDrawing" Target="../diagrams/drawing5.xml"/><Relationship Id="rId21" Type="http://schemas.microsoft.com/office/2007/relationships/diagramDrawing" Target="../diagrams/drawing4.xml"/><Relationship Id="rId42" Type="http://schemas.openxmlformats.org/officeDocument/2006/relationships/diagramData" Target="../diagrams/data9.xml"/><Relationship Id="rId47" Type="http://schemas.openxmlformats.org/officeDocument/2006/relationships/diagramData" Target="../diagrams/data10.xml"/><Relationship Id="rId63" Type="http://schemas.openxmlformats.org/officeDocument/2006/relationships/diagramLayout" Target="../diagrams/layout13.xml"/><Relationship Id="rId68" Type="http://schemas.openxmlformats.org/officeDocument/2006/relationships/diagramLayout" Target="../diagrams/layout14.xml"/><Relationship Id="rId84" Type="http://schemas.openxmlformats.org/officeDocument/2006/relationships/diagramQuickStyle" Target="../diagrams/quickStyle17.xml"/><Relationship Id="rId89" Type="http://schemas.openxmlformats.org/officeDocument/2006/relationships/diagramQuickStyle" Target="../diagrams/quickStyle18.xml"/><Relationship Id="rId16" Type="http://schemas.microsoft.com/office/2007/relationships/diagramDrawing" Target="../diagrams/drawing3.xml"/><Relationship Id="rId11" Type="http://schemas.microsoft.com/office/2007/relationships/diagramDrawing" Target="../diagrams/drawing2.xml"/><Relationship Id="rId32" Type="http://schemas.openxmlformats.org/officeDocument/2006/relationships/diagramData" Target="../diagrams/data7.xml"/><Relationship Id="rId37" Type="http://schemas.openxmlformats.org/officeDocument/2006/relationships/diagramData" Target="../diagrams/data8.xml"/><Relationship Id="rId53" Type="http://schemas.openxmlformats.org/officeDocument/2006/relationships/diagramLayout" Target="../diagrams/layout11.xml"/><Relationship Id="rId58" Type="http://schemas.openxmlformats.org/officeDocument/2006/relationships/diagramLayout" Target="../diagrams/layout12.xml"/><Relationship Id="rId74" Type="http://schemas.openxmlformats.org/officeDocument/2006/relationships/diagramQuickStyle" Target="../diagrams/quickStyle15.xml"/><Relationship Id="rId79" Type="http://schemas.openxmlformats.org/officeDocument/2006/relationships/diagramQuickStyle" Target="../diagrams/quickStyle16.xml"/><Relationship Id="rId5" Type="http://schemas.openxmlformats.org/officeDocument/2006/relationships/diagramColors" Target="../diagrams/colors1.xml"/><Relationship Id="rId90" Type="http://schemas.openxmlformats.org/officeDocument/2006/relationships/diagramColors" Target="../diagrams/colors18.xml"/><Relationship Id="rId95" Type="http://schemas.openxmlformats.org/officeDocument/2006/relationships/diagramColors" Target="../diagrams/colors19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43" Type="http://schemas.openxmlformats.org/officeDocument/2006/relationships/diagramLayout" Target="../diagrams/layout9.xml"/><Relationship Id="rId48" Type="http://schemas.openxmlformats.org/officeDocument/2006/relationships/diagramLayout" Target="../diagrams/layout10.xml"/><Relationship Id="rId64" Type="http://schemas.openxmlformats.org/officeDocument/2006/relationships/diagramQuickStyle" Target="../diagrams/quickStyle13.xml"/><Relationship Id="rId69" Type="http://schemas.openxmlformats.org/officeDocument/2006/relationships/diagramQuickStyle" Target="../diagrams/quickStyle14.xml"/><Relationship Id="rId80" Type="http://schemas.openxmlformats.org/officeDocument/2006/relationships/diagramColors" Target="../diagrams/colors16.xml"/><Relationship Id="rId85" Type="http://schemas.openxmlformats.org/officeDocument/2006/relationships/diagramColors" Target="../diagrams/colors17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38" Type="http://schemas.openxmlformats.org/officeDocument/2006/relationships/diagramLayout" Target="../diagrams/layout8.xml"/><Relationship Id="rId46" Type="http://schemas.microsoft.com/office/2007/relationships/diagramDrawing" Target="../diagrams/drawing9.xml"/><Relationship Id="rId59" Type="http://schemas.openxmlformats.org/officeDocument/2006/relationships/diagramQuickStyle" Target="../diagrams/quickStyle12.xml"/><Relationship Id="rId67" Type="http://schemas.openxmlformats.org/officeDocument/2006/relationships/diagramData" Target="../diagrams/data14.xml"/><Relationship Id="rId20" Type="http://schemas.openxmlformats.org/officeDocument/2006/relationships/diagramColors" Target="../diagrams/colors4.xml"/><Relationship Id="rId41" Type="http://schemas.microsoft.com/office/2007/relationships/diagramDrawing" Target="../diagrams/drawing8.xml"/><Relationship Id="rId54" Type="http://schemas.openxmlformats.org/officeDocument/2006/relationships/diagramQuickStyle" Target="../diagrams/quickStyle11.xml"/><Relationship Id="rId62" Type="http://schemas.openxmlformats.org/officeDocument/2006/relationships/diagramData" Target="../diagrams/data13.xml"/><Relationship Id="rId70" Type="http://schemas.openxmlformats.org/officeDocument/2006/relationships/diagramColors" Target="../diagrams/colors14.xml"/><Relationship Id="rId75" Type="http://schemas.openxmlformats.org/officeDocument/2006/relationships/diagramColors" Target="../diagrams/colors15.xml"/><Relationship Id="rId83" Type="http://schemas.openxmlformats.org/officeDocument/2006/relationships/diagramLayout" Target="../diagrams/layout17.xml"/><Relationship Id="rId88" Type="http://schemas.openxmlformats.org/officeDocument/2006/relationships/diagramLayout" Target="../diagrams/layout18.xml"/><Relationship Id="rId91" Type="http://schemas.microsoft.com/office/2007/relationships/diagramDrawing" Target="../diagrams/drawing18.xml"/><Relationship Id="rId96" Type="http://schemas.microsoft.com/office/2007/relationships/diagramDrawing" Target="../diagrams/drawing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49" Type="http://schemas.openxmlformats.org/officeDocument/2006/relationships/diagramQuickStyle" Target="../diagrams/quickStyle10.xml"/><Relationship Id="rId57" Type="http://schemas.openxmlformats.org/officeDocument/2006/relationships/diagramData" Target="../diagrams/data12.xml"/><Relationship Id="rId10" Type="http://schemas.openxmlformats.org/officeDocument/2006/relationships/diagramColors" Target="../diagrams/colors2.xml"/><Relationship Id="rId31" Type="http://schemas.microsoft.com/office/2007/relationships/diagramDrawing" Target="../diagrams/drawing6.xml"/><Relationship Id="rId44" Type="http://schemas.openxmlformats.org/officeDocument/2006/relationships/diagramQuickStyle" Target="../diagrams/quickStyle9.xml"/><Relationship Id="rId52" Type="http://schemas.openxmlformats.org/officeDocument/2006/relationships/diagramData" Target="../diagrams/data11.xml"/><Relationship Id="rId60" Type="http://schemas.openxmlformats.org/officeDocument/2006/relationships/diagramColors" Target="../diagrams/colors12.xml"/><Relationship Id="rId65" Type="http://schemas.openxmlformats.org/officeDocument/2006/relationships/diagramColors" Target="../diagrams/colors13.xml"/><Relationship Id="rId73" Type="http://schemas.openxmlformats.org/officeDocument/2006/relationships/diagramLayout" Target="../diagrams/layout15.xml"/><Relationship Id="rId78" Type="http://schemas.openxmlformats.org/officeDocument/2006/relationships/diagramLayout" Target="../diagrams/layout16.xml"/><Relationship Id="rId81" Type="http://schemas.microsoft.com/office/2007/relationships/diagramDrawing" Target="../diagrams/drawing16.xml"/><Relationship Id="rId86" Type="http://schemas.microsoft.com/office/2007/relationships/diagramDrawing" Target="../diagrams/drawing17.xml"/><Relationship Id="rId94" Type="http://schemas.openxmlformats.org/officeDocument/2006/relationships/diagramQuickStyle" Target="../diagrams/quickStyle19.xml"/><Relationship Id="rId99" Type="http://schemas.openxmlformats.org/officeDocument/2006/relationships/diagramQuickStyle" Target="../diagrams/quickStyle20.xml"/><Relationship Id="rId101" Type="http://schemas.microsoft.com/office/2007/relationships/diagramDrawing" Target="../diagrams/drawing2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9" Type="http://schemas.openxmlformats.org/officeDocument/2006/relationships/diagramQuickStyle" Target="../diagrams/quickStyle8.xml"/><Relationship Id="rId34" Type="http://schemas.openxmlformats.org/officeDocument/2006/relationships/diagramQuickStyle" Target="../diagrams/quickStyle7.xml"/><Relationship Id="rId50" Type="http://schemas.openxmlformats.org/officeDocument/2006/relationships/diagramColors" Target="../diagrams/colors10.xml"/><Relationship Id="rId55" Type="http://schemas.openxmlformats.org/officeDocument/2006/relationships/diagramColors" Target="../diagrams/colors11.xml"/><Relationship Id="rId76" Type="http://schemas.microsoft.com/office/2007/relationships/diagramDrawing" Target="../diagrams/drawing15.xml"/><Relationship Id="rId97" Type="http://schemas.openxmlformats.org/officeDocument/2006/relationships/diagramData" Target="../diagrams/data20.xml"/><Relationship Id="rId7" Type="http://schemas.openxmlformats.org/officeDocument/2006/relationships/diagramData" Target="../diagrams/data2.xml"/><Relationship Id="rId71" Type="http://schemas.microsoft.com/office/2007/relationships/diagramDrawing" Target="../diagrams/drawing14.xml"/><Relationship Id="rId92" Type="http://schemas.openxmlformats.org/officeDocument/2006/relationships/diagramData" Target="../diagrams/data19.xml"/><Relationship Id="rId2" Type="http://schemas.openxmlformats.org/officeDocument/2006/relationships/diagramData" Target="../diagrams/data1.xml"/><Relationship Id="rId29" Type="http://schemas.openxmlformats.org/officeDocument/2006/relationships/diagramQuickStyle" Target="../diagrams/quickStyle6.xml"/><Relationship Id="rId24" Type="http://schemas.openxmlformats.org/officeDocument/2006/relationships/diagramQuickStyle" Target="../diagrams/quickStyle5.xml"/><Relationship Id="rId40" Type="http://schemas.openxmlformats.org/officeDocument/2006/relationships/diagramColors" Target="../diagrams/colors8.xml"/><Relationship Id="rId45" Type="http://schemas.openxmlformats.org/officeDocument/2006/relationships/diagramColors" Target="../diagrams/colors9.xml"/><Relationship Id="rId66" Type="http://schemas.microsoft.com/office/2007/relationships/diagramDrawing" Target="../diagrams/drawing13.xml"/><Relationship Id="rId87" Type="http://schemas.openxmlformats.org/officeDocument/2006/relationships/diagramData" Target="../diagrams/data18.xml"/><Relationship Id="rId61" Type="http://schemas.microsoft.com/office/2007/relationships/diagramDrawing" Target="../diagrams/drawing12.xml"/><Relationship Id="rId82" Type="http://schemas.openxmlformats.org/officeDocument/2006/relationships/diagramData" Target="../diagrams/data17.xml"/><Relationship Id="rId1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3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56" Type="http://schemas.microsoft.com/office/2007/relationships/diagramDrawing" Target="../diagrams/drawing11.xml"/><Relationship Id="rId77" Type="http://schemas.openxmlformats.org/officeDocument/2006/relationships/diagramData" Target="../diagrams/data16.xml"/><Relationship Id="rId100" Type="http://schemas.openxmlformats.org/officeDocument/2006/relationships/diagramColors" Target="../diagrams/colors20.xml"/><Relationship Id="rId8" Type="http://schemas.openxmlformats.org/officeDocument/2006/relationships/diagramLayout" Target="../diagrams/layout2.xml"/><Relationship Id="rId51" Type="http://schemas.microsoft.com/office/2007/relationships/diagramDrawing" Target="../diagrams/drawing10.xml"/><Relationship Id="rId72" Type="http://schemas.openxmlformats.org/officeDocument/2006/relationships/diagramData" Target="../diagrams/data15.xml"/><Relationship Id="rId93" Type="http://schemas.openxmlformats.org/officeDocument/2006/relationships/diagramLayout" Target="../diagrams/layout19.xml"/><Relationship Id="rId98" Type="http://schemas.openxmlformats.org/officeDocument/2006/relationships/diagramLayout" Target="../diagrams/layout20.xml"/><Relationship Id="rId3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1.xml"/><Relationship Id="rId5" Type="http://schemas.openxmlformats.org/officeDocument/2006/relationships/image" Target="../media/image5.png"/><Relationship Id="rId10" Type="http://schemas.microsoft.com/office/2007/relationships/diagramDrawing" Target="../diagrams/drawing3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2.xml"/><Relationship Id="rId5" Type="http://schemas.openxmlformats.org/officeDocument/2006/relationships/image" Target="../media/image5.png"/><Relationship Id="rId10" Type="http://schemas.microsoft.com/office/2007/relationships/diagramDrawing" Target="../diagrams/drawing3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3.xml"/><Relationship Id="rId5" Type="http://schemas.openxmlformats.org/officeDocument/2006/relationships/image" Target="../media/image5.png"/><Relationship Id="rId10" Type="http://schemas.microsoft.com/office/2007/relationships/diagramDrawing" Target="../diagrams/drawing3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1.xml"/><Relationship Id="rId5" Type="http://schemas.openxmlformats.org/officeDocument/2006/relationships/image" Target="../media/image5.png"/><Relationship Id="rId10" Type="http://schemas.microsoft.com/office/2007/relationships/diagramDrawing" Target="../diagrams/drawing2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55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" name="Picture 57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4" name="Oval 59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" name="Picture 61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6" name="Picture 63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7" name="Rectangle 65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F00F3-5526-1C5A-B453-A8DCC123E43F}"/>
              </a:ext>
            </a:extLst>
          </p:cNvPr>
          <p:cNvSpPr txBox="1"/>
          <p:nvPr/>
        </p:nvSpPr>
        <p:spPr>
          <a:xfrm>
            <a:off x="648930" y="629266"/>
            <a:ext cx="3322912" cy="16419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ADVERTISING ON FACEBOOK</a:t>
            </a:r>
          </a:p>
        </p:txBody>
      </p:sp>
      <p:sp>
        <p:nvSpPr>
          <p:cNvPr id="108" name="Rectangle 67">
            <a:extLst>
              <a:ext uri="{FF2B5EF4-FFF2-40B4-BE49-F238E27FC236}">
                <a16:creationId xmlns:a16="http://schemas.microsoft.com/office/drawing/2014/main" id="{B86EAD8C-E6F5-45BA-86CF-3EED09D84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CD3E0-A558-9649-F98E-0073EA491AE5}"/>
              </a:ext>
            </a:extLst>
          </p:cNvPr>
          <p:cNvSpPr txBox="1"/>
          <p:nvPr/>
        </p:nvSpPr>
        <p:spPr>
          <a:xfrm>
            <a:off x="650669" y="2438400"/>
            <a:ext cx="2396264" cy="3809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Facebook is an online social media and social networking service owned by American company Meta Platforms. Founded in 2004 by Mark Zuckerberg </a:t>
            </a:r>
          </a:p>
        </p:txBody>
      </p:sp>
      <p:pic>
        <p:nvPicPr>
          <p:cNvPr id="6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49D715F-D0B1-8212-0256-37E5D9E0A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658" y="928094"/>
            <a:ext cx="7229166" cy="46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33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AC9E31-723A-3483-005F-D65437317082}"/>
              </a:ext>
            </a:extLst>
          </p:cNvPr>
          <p:cNvSpPr txBox="1"/>
          <p:nvPr/>
        </p:nvSpPr>
        <p:spPr>
          <a:xfrm>
            <a:off x="8989142" y="199594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Countries from which people clicked on the advertisement on site is red.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76235-9599-AADD-510A-235FCC61A435}"/>
              </a:ext>
            </a:extLst>
          </p:cNvPr>
          <p:cNvSpPr txBox="1"/>
          <p:nvPr/>
        </p:nvSpPr>
        <p:spPr>
          <a:xfrm>
            <a:off x="2327787" y="398206"/>
            <a:ext cx="52750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EBEBEB"/>
                </a:solidFill>
              </a:rPr>
              <a:t>COUNTRIES INTERESTED IN ADS</a:t>
            </a:r>
            <a:endParaRPr lang="en-US" sz="240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A31E506-1DE5-9C01-D255-B8D954BA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1" y="989232"/>
            <a:ext cx="8334913" cy="52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2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76235-9599-AADD-510A-235FCC61A435}"/>
              </a:ext>
            </a:extLst>
          </p:cNvPr>
          <p:cNvSpPr txBox="1"/>
          <p:nvPr/>
        </p:nvSpPr>
        <p:spPr>
          <a:xfrm>
            <a:off x="695417" y="570703"/>
            <a:ext cx="3108626" cy="14447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TIME SPENT on SITE FROM MAXIMUM TO MINIMUM</a:t>
            </a: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C9E31-723A-3483-005F-D65437317082}"/>
              </a:ext>
            </a:extLst>
          </p:cNvPr>
          <p:cNvSpPr txBox="1"/>
          <p:nvPr/>
        </p:nvSpPr>
        <p:spPr>
          <a:xfrm>
            <a:off x="643855" y="2154265"/>
            <a:ext cx="3304255" cy="47037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Sri Lanka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Hong Kong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Cook Islands,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Israel,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El Salvador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Saint </a:t>
            </a:r>
            <a:r>
              <a:rPr lang="en-US" sz="1400" err="1">
                <a:latin typeface="+mj-lt"/>
                <a:ea typeface="+mj-ea"/>
                <a:cs typeface="+mj-cs"/>
              </a:rPr>
              <a:t>Bathemy</a:t>
            </a:r>
            <a:endParaRPr lang="en-US" sz="140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United States Minor Outlying Islands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Uganda*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Bouvet Island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Malta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Bhutan, </a:t>
            </a:r>
            <a:r>
              <a:rPr lang="en-US" sz="1400" err="1">
                <a:latin typeface="+mj-lt"/>
                <a:ea typeface="+mj-ea"/>
                <a:cs typeface="+mj-cs"/>
              </a:rPr>
              <a:t>etc</a:t>
            </a:r>
            <a:endParaRPr lang="en-US" sz="140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70CB3124-1359-FB3D-84BE-821CE786C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872237"/>
            <a:ext cx="7772400" cy="560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1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CD87DD05-EB02-4808-2773-358931C891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183" r="9085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82276C-8306-199E-8501-D3DD46B76EFB}"/>
              </a:ext>
            </a:extLst>
          </p:cNvPr>
          <p:cNvSpPr txBox="1"/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DISTRIBUTION GRAPH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5552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1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98D0F-3171-248F-37F9-7287D5303BEB}"/>
              </a:ext>
            </a:extLst>
          </p:cNvPr>
          <p:cNvSpPr txBox="1"/>
          <p:nvPr/>
        </p:nvSpPr>
        <p:spPr>
          <a:xfrm>
            <a:off x="3733801" y="616977"/>
            <a:ext cx="4717025" cy="5250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PROPORTION PERCENTAGE </a:t>
            </a:r>
            <a:endParaRPr lang="en-US" sz="200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AC51B-CD83-07C3-A07E-FEA48607C122}"/>
              </a:ext>
            </a:extLst>
          </p:cNvPr>
          <p:cNvSpPr txBox="1"/>
          <p:nvPr/>
        </p:nvSpPr>
        <p:spPr>
          <a:xfrm>
            <a:off x="648931" y="2548281"/>
            <a:ext cx="5445481" cy="36586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TOTAL 499 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CUSTOMER WHO CLIKED ON AD = 250 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PERCENTAGE CLICKED = 50.1% 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ko-KR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DID NOT CLICK = 249 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ko-KR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ko-KR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PERCENTAGE WHO DID NOT CLICK = 49.89% </a:t>
            </a:r>
            <a:endParaRPr lang="en-US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E8F4FAB-8ABA-FDEC-B138-C5BB519FF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627" y="2548281"/>
            <a:ext cx="5250205" cy="3662018"/>
          </a:xfrm>
          <a:prstGeom prst="rect">
            <a:avLst/>
          </a:prstGeom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55320E8-8358-9569-7F07-D0061787A73E}"/>
              </a:ext>
            </a:extLst>
          </p:cNvPr>
          <p:cNvSpPr txBox="1"/>
          <p:nvPr/>
        </p:nvSpPr>
        <p:spPr>
          <a:xfrm>
            <a:off x="8141110" y="61500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92642"/>
                </a:solidFill>
                <a:cs typeface="Segoe UI"/>
              </a:rPr>
              <a:t>Click = 1 (orange) ​​</a:t>
            </a:r>
          </a:p>
          <a:p>
            <a:r>
              <a:rPr lang="en-US">
                <a:solidFill>
                  <a:srgbClr val="192642"/>
                </a:solidFill>
                <a:cs typeface="Segoe UI"/>
              </a:rPr>
              <a:t>No click = 0 (blue)</a:t>
            </a:r>
          </a:p>
        </p:txBody>
      </p:sp>
    </p:spTree>
    <p:extLst>
      <p:ext uri="{BB962C8B-B14F-4D97-AF65-F5344CB8AC3E}">
        <p14:creationId xmlns:p14="http://schemas.microsoft.com/office/powerpoint/2010/main" val="125684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5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27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29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C2DFB7-5186-4D49-B5A6-99BDF443A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9">
            <a:extLst>
              <a:ext uri="{FF2B5EF4-FFF2-40B4-BE49-F238E27FC236}">
                <a16:creationId xmlns:a16="http://schemas.microsoft.com/office/drawing/2014/main" id="{8E46F046-D267-4952-A9CF-D2E7318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4C28D70-B74C-DC76-57A8-C0ED535F8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0689" y="1240524"/>
            <a:ext cx="4163991" cy="4227402"/>
          </a:xfrm>
          <a:prstGeom prst="rect">
            <a:avLst/>
          </a:prstGeom>
          <a:effectLst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0BCBBE0-549F-4678-BF52-43A69367C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CB73BE3-A79F-7FF2-8052-7CF8BA43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465" y="1726008"/>
            <a:ext cx="4463844" cy="2766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21369-04AA-3FF3-F95E-602E0200242E}"/>
              </a:ext>
            </a:extLst>
          </p:cNvPr>
          <p:cNvSpPr txBox="1"/>
          <p:nvPr/>
        </p:nvSpPr>
        <p:spPr>
          <a:xfrm>
            <a:off x="1037146" y="-2459"/>
            <a:ext cx="3108626" cy="14447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Distribution regarding salary and time spent on the site Facebook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94194D-CE78-C262-B782-965A6EEA03BB}"/>
              </a:ext>
            </a:extLst>
          </p:cNvPr>
          <p:cNvSpPr txBox="1"/>
          <p:nvPr/>
        </p:nvSpPr>
        <p:spPr>
          <a:xfrm>
            <a:off x="828210" y="5899159"/>
            <a:ext cx="3108057" cy="8457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Click = 1 (orange) 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No click = 0 (blue)</a:t>
            </a:r>
          </a:p>
        </p:txBody>
      </p:sp>
    </p:spTree>
    <p:extLst>
      <p:ext uri="{BB962C8B-B14F-4D97-AF65-F5344CB8AC3E}">
        <p14:creationId xmlns:p14="http://schemas.microsoft.com/office/powerpoint/2010/main" val="268101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BCE781-EB7D-1E22-7929-E42BBDB9191F}"/>
              </a:ext>
            </a:extLst>
          </p:cNvPr>
          <p:cNvSpPr txBox="1"/>
          <p:nvPr/>
        </p:nvSpPr>
        <p:spPr>
          <a:xfrm>
            <a:off x="1762432" y="668594"/>
            <a:ext cx="40213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Distribution </a:t>
            </a:r>
            <a:r>
              <a:rPr lang="en-US" sz="2400">
                <a:cs typeface="Calibri"/>
              </a:rPr>
              <a:t>regarding Salary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4B70E-066E-F9C0-DEF3-4550818F4BF5}"/>
              </a:ext>
            </a:extLst>
          </p:cNvPr>
          <p:cNvSpPr txBox="1"/>
          <p:nvPr/>
        </p:nvSpPr>
        <p:spPr>
          <a:xfrm>
            <a:off x="8718755" y="5879690"/>
            <a:ext cx="50660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Click = 1 (orange) ​</a:t>
            </a:r>
          </a:p>
          <a:p>
            <a:r>
              <a:rPr lang="en-US">
                <a:cs typeface="Segoe UI"/>
              </a:rPr>
              <a:t>No click = 0 (blue)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A4534-2DBA-A84F-D866-6A8387F87F34}"/>
              </a:ext>
            </a:extLst>
          </p:cNvPr>
          <p:cNvSpPr txBox="1"/>
          <p:nvPr/>
        </p:nvSpPr>
        <p:spPr>
          <a:xfrm>
            <a:off x="6408174" y="668593"/>
            <a:ext cx="55085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 Distribution regarding Time spent on site</a:t>
            </a:r>
          </a:p>
        </p:txBody>
      </p:sp>
      <p:pic>
        <p:nvPicPr>
          <p:cNvPr id="5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722373D6-7889-0220-6F49-96B43831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717" y="1835744"/>
            <a:ext cx="4031761" cy="3554454"/>
          </a:xfrm>
          <a:prstGeom prst="rect">
            <a:avLst/>
          </a:prstGeom>
        </p:spPr>
      </p:pic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C275E2C4-161E-C5E2-4E5D-D39CA67A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068" y="1837230"/>
            <a:ext cx="3803240" cy="34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4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2C08B-C258-4D1F-0DAE-8C411721B4E6}"/>
              </a:ext>
            </a:extLst>
          </p:cNvPr>
          <p:cNvSpPr txBox="1"/>
          <p:nvPr/>
        </p:nvSpPr>
        <p:spPr>
          <a:xfrm>
            <a:off x="2499852" y="1455175"/>
            <a:ext cx="22515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 Salary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68457-AA56-F90F-0D0C-522CF22DCCB7}"/>
              </a:ext>
            </a:extLst>
          </p:cNvPr>
          <p:cNvSpPr txBox="1"/>
          <p:nvPr/>
        </p:nvSpPr>
        <p:spPr>
          <a:xfrm>
            <a:off x="7243916" y="1455175"/>
            <a:ext cx="34806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Time spent on the site </a:t>
            </a:r>
            <a:endParaRPr lang="en-US" sz="24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79888-F5B2-37D5-0C31-3006480DA58E}"/>
              </a:ext>
            </a:extLst>
          </p:cNvPr>
          <p:cNvSpPr txBox="1"/>
          <p:nvPr/>
        </p:nvSpPr>
        <p:spPr>
          <a:xfrm>
            <a:off x="4601497" y="43507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DISTRIBUTION GRAPH</a:t>
            </a:r>
          </a:p>
        </p:txBody>
      </p:sp>
      <p:pic>
        <p:nvPicPr>
          <p:cNvPr id="6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7806CC5-809F-42CD-F36A-5DF36D41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61" y="2118759"/>
            <a:ext cx="4743450" cy="3361741"/>
          </a:xfrm>
          <a:prstGeom prst="rect">
            <a:avLst/>
          </a:prstGeom>
        </p:spPr>
      </p:pic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BA71C6C-3573-16FD-618F-2F9354B7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993" y="2120967"/>
            <a:ext cx="4731160" cy="33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08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2C08B-C258-4D1F-0DAE-8C411721B4E6}"/>
              </a:ext>
            </a:extLst>
          </p:cNvPr>
          <p:cNvSpPr txBox="1"/>
          <p:nvPr/>
        </p:nvSpPr>
        <p:spPr>
          <a:xfrm rot="16200000">
            <a:off x="-533771" y="3194836"/>
            <a:ext cx="17196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 Salary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68457-AA56-F90F-0D0C-522CF22DCCB7}"/>
              </a:ext>
            </a:extLst>
          </p:cNvPr>
          <p:cNvSpPr txBox="1"/>
          <p:nvPr/>
        </p:nvSpPr>
        <p:spPr>
          <a:xfrm>
            <a:off x="1377953" y="5538345"/>
            <a:ext cx="34806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Time spent on the site </a:t>
            </a:r>
            <a:endParaRPr lang="en-US" sz="24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79888-F5B2-37D5-0C31-3006480DA58E}"/>
              </a:ext>
            </a:extLst>
          </p:cNvPr>
          <p:cNvSpPr txBox="1"/>
          <p:nvPr/>
        </p:nvSpPr>
        <p:spPr>
          <a:xfrm>
            <a:off x="4601497" y="43507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DISTRIBUTION GRAPH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8D361CB8-0414-B332-5A3B-D974234B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39" y="1596012"/>
            <a:ext cx="4166558" cy="3939145"/>
          </a:xfrm>
          <a:prstGeom prst="rect">
            <a:avLst/>
          </a:prstGeom>
        </p:spPr>
      </p:pic>
      <p:pic>
        <p:nvPicPr>
          <p:cNvPr id="3" name="그림 8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41CF0BCD-A5BA-A3EC-CE8E-05D19157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984" y="1549683"/>
            <a:ext cx="3749615" cy="2349654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C55B0FDE-2211-7C88-B6EA-7DEAFFA45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17" y="4036474"/>
            <a:ext cx="3605841" cy="2350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AE9E31-3E6A-EAB7-30D2-F41E964C381B}"/>
              </a:ext>
            </a:extLst>
          </p:cNvPr>
          <p:cNvSpPr txBox="1"/>
          <p:nvPr/>
        </p:nvSpPr>
        <p:spPr>
          <a:xfrm>
            <a:off x="7028254" y="6400986"/>
            <a:ext cx="34806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Time spent on the site </a:t>
            </a:r>
            <a:endParaRPr lang="en-US" sz="24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804B2-09B4-6706-16CB-8FD4D76DE01E}"/>
              </a:ext>
            </a:extLst>
          </p:cNvPr>
          <p:cNvSpPr txBox="1"/>
          <p:nvPr/>
        </p:nvSpPr>
        <p:spPr>
          <a:xfrm rot="16200000">
            <a:off x="5562230" y="3194835"/>
            <a:ext cx="17196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 Salary</a:t>
            </a:r>
          </a:p>
        </p:txBody>
      </p:sp>
    </p:spTree>
    <p:extLst>
      <p:ext uri="{BB962C8B-B14F-4D97-AF65-F5344CB8AC3E}">
        <p14:creationId xmlns:p14="http://schemas.microsoft.com/office/powerpoint/2010/main" val="291908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515C323A-C6D1-6699-8202-FB9146FC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0" y="2103020"/>
            <a:ext cx="5589917" cy="2490096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3CDA7AC5-7CDA-3A5C-6344-49FC7C83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3" y="2016989"/>
            <a:ext cx="5589916" cy="2490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846A54-548E-B0E9-16F3-0B1584236675}"/>
              </a:ext>
            </a:extLst>
          </p:cNvPr>
          <p:cNvSpPr txBox="1"/>
          <p:nvPr/>
        </p:nvSpPr>
        <p:spPr>
          <a:xfrm>
            <a:off x="7517085" y="4905741"/>
            <a:ext cx="34806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Time spent on the site </a:t>
            </a:r>
            <a:endParaRPr lang="en-US" sz="240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D6BDB6-A266-2B25-4975-639D8DDA6617}"/>
              </a:ext>
            </a:extLst>
          </p:cNvPr>
          <p:cNvSpPr txBox="1"/>
          <p:nvPr/>
        </p:nvSpPr>
        <p:spPr>
          <a:xfrm>
            <a:off x="2729890" y="4833854"/>
            <a:ext cx="22515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 Salary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C948F-5458-BC77-52CC-82442D8AC461}"/>
              </a:ext>
            </a:extLst>
          </p:cNvPr>
          <p:cNvSpPr txBox="1"/>
          <p:nvPr/>
        </p:nvSpPr>
        <p:spPr>
          <a:xfrm>
            <a:off x="2389239" y="693174"/>
            <a:ext cx="70816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DISTRIBUTION, PROBABILITY PLOT, BOX PLOT</a:t>
            </a:r>
          </a:p>
        </p:txBody>
      </p:sp>
    </p:spTree>
    <p:extLst>
      <p:ext uri="{BB962C8B-B14F-4D97-AF65-F5344CB8AC3E}">
        <p14:creationId xmlns:p14="http://schemas.microsoft.com/office/powerpoint/2010/main" val="3002241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쇼지, 건물이(가) 표시된 사진&#10;&#10;자동 생성된 설명">
            <a:extLst>
              <a:ext uri="{FF2B5EF4-FFF2-40B4-BE49-F238E27FC236}">
                <a16:creationId xmlns:a16="http://schemas.microsoft.com/office/drawing/2014/main" id="{1A827DA6-5002-F3AE-1E29-9C87E00DD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48" y="590910"/>
            <a:ext cx="6107501" cy="6136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7E03D-AEF6-07A4-BF48-57DD51E1DE08}"/>
              </a:ext>
            </a:extLst>
          </p:cNvPr>
          <p:cNvSpPr txBox="1"/>
          <p:nvPr/>
        </p:nvSpPr>
        <p:spPr>
          <a:xfrm>
            <a:off x="8221576" y="2547855"/>
            <a:ext cx="386880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Time spent on the site 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Salary 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Clicked</a:t>
            </a:r>
          </a:p>
        </p:txBody>
      </p:sp>
    </p:spTree>
    <p:extLst>
      <p:ext uri="{BB962C8B-B14F-4D97-AF65-F5344CB8AC3E}">
        <p14:creationId xmlns:p14="http://schemas.microsoft.com/office/powerpoint/2010/main" val="307196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494E95-6F39-DDFF-B729-341A033E7D86}"/>
              </a:ext>
            </a:extLst>
          </p:cNvPr>
          <p:cNvSpPr txBox="1"/>
          <p:nvPr/>
        </p:nvSpPr>
        <p:spPr>
          <a:xfrm>
            <a:off x="5282381" y="629266"/>
            <a:ext cx="4767471" cy="16419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</a:t>
            </a:r>
            <a:endParaRPr lang="en-US" sz="4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BD5F4714-FA03-0EFE-146A-EACDD4D72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11" r="17256" b="2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32B82F-D94A-154D-457A-3ED9066A9CD6}"/>
              </a:ext>
            </a:extLst>
          </p:cNvPr>
          <p:cNvSpPr txBox="1"/>
          <p:nvPr/>
        </p:nvSpPr>
        <p:spPr>
          <a:xfrm>
            <a:off x="4967826" y="1192085"/>
            <a:ext cx="6675157" cy="57142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cap="all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cap="all" dirty="0">
                <a:ea typeface="+mn-lt"/>
                <a:cs typeface="+mn-lt"/>
              </a:rPr>
              <a:t>targeted marketing ads on </a:t>
            </a:r>
            <a:r>
              <a:rPr lang="en-US" cap="all" dirty="0" err="1">
                <a:ea typeface="+mn-lt"/>
                <a:cs typeface="+mn-lt"/>
              </a:rPr>
              <a:t>facebook</a:t>
            </a:r>
            <a:endParaRPr lang="en-US" dirty="0" err="1">
              <a:ea typeface="+mn-lt"/>
              <a:cs typeface="+mn-lt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cap="all">
              <a:ea typeface="+mn-lt"/>
              <a:cs typeface="+mn-lt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cap="all" dirty="0" err="1">
                <a:ea typeface="+mn-lt"/>
                <a:cs typeface="+mn-lt"/>
              </a:rPr>
              <a:t>eXPLORE</a:t>
            </a:r>
            <a:r>
              <a:rPr lang="en-US" cap="all" dirty="0">
                <a:ea typeface="+mn-lt"/>
                <a:cs typeface="+mn-lt"/>
              </a:rPr>
              <a:t>  AND VISUALIZE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cap="all">
              <a:ea typeface="+mn-lt"/>
              <a:cs typeface="+mn-lt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cap="all" dirty="0">
                <a:latin typeface="+mj-lt"/>
                <a:ea typeface="+mj-ea"/>
                <a:cs typeface="+mj-cs"/>
              </a:rPr>
              <a:t>Split dataset on train and test sets</a:t>
            </a: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cap="all" dirty="0" err="1">
                <a:latin typeface="+mj-lt"/>
                <a:ea typeface="+mj-ea"/>
                <a:cs typeface="+mj-cs"/>
              </a:rPr>
              <a:t>IMPutation</a:t>
            </a:r>
            <a:r>
              <a:rPr lang="en-US" cap="all" dirty="0">
                <a:latin typeface="+mj-lt"/>
                <a:ea typeface="+mj-ea"/>
                <a:cs typeface="+mj-cs"/>
              </a:rPr>
              <a:t> missing values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cap="all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cap="all" dirty="0" err="1">
                <a:latin typeface="+mj-lt"/>
                <a:ea typeface="+mj-ea"/>
                <a:cs typeface="+mj-cs"/>
              </a:rPr>
              <a:t>mACHINE</a:t>
            </a:r>
            <a:r>
              <a:rPr lang="en-US" cap="all" dirty="0">
                <a:latin typeface="+mj-lt"/>
                <a:ea typeface="+mj-ea"/>
                <a:cs typeface="+mj-cs"/>
              </a:rPr>
              <a:t> LEARNING MODEL: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cap="all" dirty="0">
                <a:latin typeface="+mj-lt"/>
                <a:ea typeface="+mj-ea"/>
                <a:cs typeface="+mj-cs"/>
              </a:rPr>
              <a:t> (naïve BAYES CLASSIFICATION, BAGGING CLASSIFICATION, K-NEIGHBORS CLASSIFICATION, RANDOM FOREST CLASSIFICATION, LOGISTIC REGRESSION, SUPER LEANER)</a:t>
            </a:r>
            <a:endParaRPr lang="en-US" dirty="0"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endParaRPr lang="en-US" cap="all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cap="all" dirty="0">
                <a:latin typeface="+mj-lt"/>
                <a:ea typeface="+mj-ea"/>
                <a:cs typeface="+mj-cs"/>
              </a:rPr>
              <a:t>CONCLUTION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cap="all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cap="all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cap="all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3184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6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0" name="Picture 6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2" name="Oval 6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4" name="Picture 6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6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8" name="Rectangle 7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6FF09-37E2-AE03-20F1-FE7AA5FBAE1A}"/>
              </a:ext>
            </a:extLst>
          </p:cNvPr>
          <p:cNvSpPr txBox="1"/>
          <p:nvPr/>
        </p:nvSpPr>
        <p:spPr>
          <a:xfrm>
            <a:off x="648931" y="629266"/>
            <a:ext cx="4166510" cy="16223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SPLIT DATASET ON TRAIN AND TEST SETS</a:t>
            </a:r>
            <a:endParaRPr lang="en-US" sz="36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CD8C5D91-04DB-E584-3C21-3858015D2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1380" y="1942008"/>
            <a:ext cx="7428630" cy="3416431"/>
          </a:xfrm>
          <a:prstGeom prst="rect">
            <a:avLst/>
          </a:prstGeom>
          <a:effectLst/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Diagram 327">
            <a:extLst>
              <a:ext uri="{FF2B5EF4-FFF2-40B4-BE49-F238E27FC236}">
                <a16:creationId xmlns:a16="http://schemas.microsoft.com/office/drawing/2014/main" id="{D893F951-691D-F075-A734-A098BD9A8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254510"/>
              </p:ext>
            </p:extLst>
          </p:nvPr>
        </p:nvGraphicFramePr>
        <p:xfrm>
          <a:off x="968479" y="2671916"/>
          <a:ext cx="3121832" cy="2113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435A8-CDBE-5007-26DC-DEEA7110D763}"/>
              </a:ext>
            </a:extLst>
          </p:cNvPr>
          <p:cNvSpPr txBox="1"/>
          <p:nvPr/>
        </p:nvSpPr>
        <p:spPr>
          <a:xfrm>
            <a:off x="6899787" y="308978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ritannic Bold"/>
              </a:rPr>
              <a:t>25%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DB53A-3C5F-81F1-4021-8D65B4B5C6C2}"/>
              </a:ext>
            </a:extLst>
          </p:cNvPr>
          <p:cNvSpPr txBox="1"/>
          <p:nvPr/>
        </p:nvSpPr>
        <p:spPr>
          <a:xfrm>
            <a:off x="8546690" y="424507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ritannic Bold"/>
              </a:rPr>
              <a:t>75%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24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68D3A008-D61C-C376-B077-E8F06A1F6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5124" r="-2" b="10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0854EE-A683-9458-5198-52038CD21AF0}"/>
              </a:ext>
            </a:extLst>
          </p:cNvPr>
          <p:cNvSpPr txBox="1"/>
          <p:nvPr/>
        </p:nvSpPr>
        <p:spPr>
          <a:xfrm>
            <a:off x="3820676" y="1025208"/>
            <a:ext cx="7197726" cy="10941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Missing data in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7D174-397C-AF2A-B418-ED0C849C0962}"/>
              </a:ext>
            </a:extLst>
          </p:cNvPr>
          <p:cNvSpPr txBox="1"/>
          <p:nvPr/>
        </p:nvSpPr>
        <p:spPr>
          <a:xfrm>
            <a:off x="20247428" y="751114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BD6DC-C27A-58E4-7C48-C8C2CB995FC2}"/>
              </a:ext>
            </a:extLst>
          </p:cNvPr>
          <p:cNvSpPr txBox="1"/>
          <p:nvPr/>
        </p:nvSpPr>
        <p:spPr>
          <a:xfrm>
            <a:off x="4385648" y="1994796"/>
            <a:ext cx="41442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Time Spent on Site 0.038076 </a:t>
            </a:r>
          </a:p>
          <a:p>
            <a:r>
              <a:rPr lang="en-US"/>
              <a:t>Salary 0.040080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4DA08-EE50-B566-C1E1-CA67594482E5}"/>
              </a:ext>
            </a:extLst>
          </p:cNvPr>
          <p:cNvSpPr txBox="1"/>
          <p:nvPr/>
        </p:nvSpPr>
        <p:spPr>
          <a:xfrm>
            <a:off x="20084142" y="653142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D82002E9-2272-E12D-15B4-12C2D8455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954" y="2560654"/>
            <a:ext cx="7656638" cy="39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77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188D5E-E764-4310-BBC7-6E7735881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7788E0-D98B-44BC-8C39-D72B3B139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30CDD53E-430F-4A93-86A0-86325E84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3" name="Freeform 5">
            <a:extLst>
              <a:ext uri="{FF2B5EF4-FFF2-40B4-BE49-F238E27FC236}">
                <a16:creationId xmlns:a16="http://schemas.microsoft.com/office/drawing/2014/main" id="{4810D70F-1407-492C-9E0A-299B78E6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0B5B1-3E2A-ED03-0221-774DFDCFC490}"/>
              </a:ext>
            </a:extLst>
          </p:cNvPr>
          <p:cNvSpPr txBox="1"/>
          <p:nvPr/>
        </p:nvSpPr>
        <p:spPr>
          <a:xfrm>
            <a:off x="635458" y="4854344"/>
            <a:ext cx="9345155" cy="8618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Before and After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Simple Imputer mean, median, constant</a:t>
            </a:r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A6390429-8A8E-5CC1-A6A7-FE680DBFC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416" y="934741"/>
            <a:ext cx="3763296" cy="2498453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B842799F-29FF-D480-2998-C89EA5C93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682" y="948749"/>
            <a:ext cx="3615811" cy="2306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91B72-9DE8-5764-6E1F-EFFB32612B5C}"/>
              </a:ext>
            </a:extLst>
          </p:cNvPr>
          <p:cNvSpPr txBox="1"/>
          <p:nvPr/>
        </p:nvSpPr>
        <p:spPr>
          <a:xfrm>
            <a:off x="4377720" y="3728884"/>
            <a:ext cx="7329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Original variable variance: 83.7</a:t>
            </a:r>
          </a:p>
          <a:p>
            <a:r>
              <a:rPr lang="en-US">
                <a:solidFill>
                  <a:schemeClr val="bg1"/>
                </a:solidFill>
              </a:rPr>
              <a:t> Variance after imputation: 80.5</a:t>
            </a:r>
          </a:p>
        </p:txBody>
      </p:sp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0F9B3E0F-B900-2356-E1A4-586C034717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8" y="931646"/>
            <a:ext cx="4107425" cy="2622677"/>
          </a:xfrm>
          <a:prstGeom prst="rect">
            <a:avLst/>
          </a:prstGeom>
        </p:spPr>
      </p:pic>
      <p:graphicFrame>
        <p:nvGraphicFramePr>
          <p:cNvPr id="13" name="TextBox 4">
            <a:extLst>
              <a:ext uri="{FF2B5EF4-FFF2-40B4-BE49-F238E27FC236}">
                <a16:creationId xmlns:a16="http://schemas.microsoft.com/office/drawing/2014/main" id="{3A085470-9B19-5CC8-1060-71ED619321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111778"/>
              </p:ext>
            </p:extLst>
          </p:nvPr>
        </p:nvGraphicFramePr>
        <p:xfrm>
          <a:off x="1780010" y="379155"/>
          <a:ext cx="1519541" cy="4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64" name="TextBox 4">
            <a:extLst>
              <a:ext uri="{FF2B5EF4-FFF2-40B4-BE49-F238E27FC236}">
                <a16:creationId xmlns:a16="http://schemas.microsoft.com/office/drawing/2014/main" id="{B4BA28ED-AB73-0577-818F-7F4501BFC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93218"/>
              </p:ext>
            </p:extLst>
          </p:nvPr>
        </p:nvGraphicFramePr>
        <p:xfrm>
          <a:off x="5626880" y="379154"/>
          <a:ext cx="1593283" cy="4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83" name="TextBox 4">
            <a:extLst>
              <a:ext uri="{FF2B5EF4-FFF2-40B4-BE49-F238E27FC236}">
                <a16:creationId xmlns:a16="http://schemas.microsoft.com/office/drawing/2014/main" id="{7FB7F21D-ABE0-0C61-4650-91F2229EF2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3803107"/>
              </p:ext>
            </p:extLst>
          </p:nvPr>
        </p:nvGraphicFramePr>
        <p:xfrm>
          <a:off x="9350848" y="379154"/>
          <a:ext cx="1544122" cy="49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</p:spTree>
    <p:extLst>
      <p:ext uri="{BB962C8B-B14F-4D97-AF65-F5344CB8AC3E}">
        <p14:creationId xmlns:p14="http://schemas.microsoft.com/office/powerpoint/2010/main" val="2829165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34CBC179-11C3-A619-D921-01A8B0427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94" y="1228014"/>
            <a:ext cx="5668296" cy="3792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494912-8EF2-B590-6F93-D924ED11F873}"/>
              </a:ext>
            </a:extLst>
          </p:cNvPr>
          <p:cNvSpPr txBox="1"/>
          <p:nvPr/>
        </p:nvSpPr>
        <p:spPr>
          <a:xfrm>
            <a:off x="3869643" y="5336830"/>
            <a:ext cx="63386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Original variable variance: 360410001.7</a:t>
            </a:r>
          </a:p>
          <a:p>
            <a:r>
              <a:rPr lang="en-US"/>
              <a:t>Variance after imputation: 345935704.4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16A66-845C-8936-D293-B446748692B2}"/>
              </a:ext>
            </a:extLst>
          </p:cNvPr>
          <p:cNvSpPr txBox="1"/>
          <p:nvPr/>
        </p:nvSpPr>
        <p:spPr>
          <a:xfrm>
            <a:off x="2473417" y="484240"/>
            <a:ext cx="74399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EBEBEB"/>
                </a:solidFill>
                <a:cs typeface="Segoe UI"/>
              </a:rPr>
              <a:t>Before and After</a:t>
            </a:r>
            <a:r>
              <a:rPr lang="en-US" sz="2800">
                <a:cs typeface="Segoe UI"/>
              </a:rPr>
              <a:t>​</a:t>
            </a:r>
            <a:r>
              <a:rPr lang="en-US" sz="2800">
                <a:solidFill>
                  <a:srgbClr val="FFFFFF"/>
                </a:solidFill>
                <a:cs typeface="Segoe UI"/>
              </a:rPr>
              <a:t>  </a:t>
            </a:r>
            <a:r>
              <a:rPr lang="en-US" sz="2800">
                <a:solidFill>
                  <a:srgbClr val="EBEBEB"/>
                </a:solidFill>
                <a:cs typeface="Segoe UI"/>
              </a:rPr>
              <a:t>Simple Imputer mean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2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E70A3-47A0-3322-5121-E7776B2DB7F5}"/>
              </a:ext>
            </a:extLst>
          </p:cNvPr>
          <p:cNvSpPr txBox="1"/>
          <p:nvPr/>
        </p:nvSpPr>
        <p:spPr>
          <a:xfrm>
            <a:off x="2539969" y="383365"/>
            <a:ext cx="67257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EBEBEB"/>
                </a:solidFill>
                <a:cs typeface="Segoe UI"/>
              </a:rPr>
              <a:t>Before and After</a:t>
            </a:r>
            <a:r>
              <a:rPr lang="en-US" sz="2800">
                <a:cs typeface="Segoe UI"/>
              </a:rPr>
              <a:t>​</a:t>
            </a:r>
            <a:r>
              <a:rPr lang="en-US" sz="2800">
                <a:ea typeface="+mn-lt"/>
                <a:cs typeface="Segoe UI"/>
              </a:rPr>
              <a:t>  </a:t>
            </a:r>
            <a:r>
              <a:rPr lang="en-US" sz="2800">
                <a:ea typeface="+mn-lt"/>
                <a:cs typeface="+mn-lt"/>
              </a:rPr>
              <a:t>KNN Imputer</a:t>
            </a:r>
            <a:endParaRPr lang="en-US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7D03F3D2-A7E6-2C8D-00D1-4A609500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91" y="1702007"/>
            <a:ext cx="3873909" cy="2467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1639C-1342-E760-7DA3-4702CEB923C0}"/>
              </a:ext>
            </a:extLst>
          </p:cNvPr>
          <p:cNvSpPr txBox="1"/>
          <p:nvPr/>
        </p:nvSpPr>
        <p:spPr>
          <a:xfrm>
            <a:off x="2369576" y="4649769"/>
            <a:ext cx="40084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Original variable variance: 83.7 </a:t>
            </a:r>
          </a:p>
          <a:p>
            <a:r>
              <a:rPr lang="en-US"/>
              <a:t>Variance after imputation: 80.5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CDA745BB-3939-A31F-FF94-FBFE23D5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912" y="1693698"/>
            <a:ext cx="3726425" cy="2476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77EE7-5D9C-BBB7-CF19-7A86FB43652D}"/>
              </a:ext>
            </a:extLst>
          </p:cNvPr>
          <p:cNvSpPr txBox="1"/>
          <p:nvPr/>
        </p:nvSpPr>
        <p:spPr>
          <a:xfrm>
            <a:off x="6369958" y="4655335"/>
            <a:ext cx="45116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Original variable variance: 360410001.7</a:t>
            </a:r>
          </a:p>
          <a:p>
            <a:r>
              <a:rPr lang="en-US"/>
              <a:t> Variance after imputation: 345935704.4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40611F-74E4-9124-8896-484D19D68233}"/>
              </a:ext>
            </a:extLst>
          </p:cNvPr>
          <p:cNvSpPr txBox="1"/>
          <p:nvPr/>
        </p:nvSpPr>
        <p:spPr>
          <a:xfrm>
            <a:off x="3142135" y="367708"/>
            <a:ext cx="5356941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'Wingdings 3',Sans-Serif"/>
              <a:buChar char=""/>
            </a:pPr>
            <a:r>
              <a:rPr lang="en-US" sz="2800"/>
              <a:t>Scaler Before and After </a:t>
            </a:r>
            <a:endParaRPr lang="en-US" sz="2800">
              <a:ea typeface="+mn-lt"/>
              <a:cs typeface="+mn-lt"/>
            </a:endParaRPr>
          </a:p>
          <a:p>
            <a:endParaRPr lang="en-US"/>
          </a:p>
        </p:txBody>
      </p:sp>
      <p:graphicFrame>
        <p:nvGraphicFramePr>
          <p:cNvPr id="63" name="TextBox 4">
            <a:extLst>
              <a:ext uri="{FF2B5EF4-FFF2-40B4-BE49-F238E27FC236}">
                <a16:creationId xmlns:a16="http://schemas.microsoft.com/office/drawing/2014/main" id="{F2EC479A-3008-52BE-D443-80CB25FD4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4338270"/>
              </p:ext>
            </p:extLst>
          </p:nvPr>
        </p:nvGraphicFramePr>
        <p:xfrm>
          <a:off x="2873849" y="1276350"/>
          <a:ext cx="6177572" cy="947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8" descr="Table&#10;&#10;Description automatically generated">
            <a:extLst>
              <a:ext uri="{FF2B5EF4-FFF2-40B4-BE49-F238E27FC236}">
                <a16:creationId xmlns:a16="http://schemas.microsoft.com/office/drawing/2014/main" id="{28EA7D5C-E7EF-701F-F2DF-46CF4E149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547" y="611596"/>
            <a:ext cx="2313494" cy="153257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9405AE-DA09-1A9F-77CC-7B099B28D5BF}"/>
              </a:ext>
            </a:extLst>
          </p:cNvPr>
          <p:cNvSpPr txBox="1"/>
          <p:nvPr/>
        </p:nvSpPr>
        <p:spPr>
          <a:xfrm>
            <a:off x="120566" y="180495"/>
            <a:ext cx="33331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feature magnitude</a:t>
            </a:r>
          </a:p>
        </p:txBody>
      </p:sp>
      <p:pic>
        <p:nvPicPr>
          <p:cNvPr id="11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E2DA888C-6A08-56C1-7771-D28EED296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4994" y="2705100"/>
            <a:ext cx="4981574" cy="2674143"/>
          </a:xfrm>
          <a:prstGeom prst="rect">
            <a:avLst/>
          </a:prstGeom>
        </p:spPr>
      </p:pic>
      <p:pic>
        <p:nvPicPr>
          <p:cNvPr id="13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ACBCBF1F-2073-1FA2-0C5B-B814F0EF03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400" y="2709798"/>
            <a:ext cx="5136356" cy="26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0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Stock exchange numbers">
            <a:extLst>
              <a:ext uri="{FF2B5EF4-FFF2-40B4-BE49-F238E27FC236}">
                <a16:creationId xmlns:a16="http://schemas.microsoft.com/office/drawing/2014/main" id="{5B871099-492C-2F99-3E74-5A6A245980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5188" b="10543"/>
          <a:stretch/>
        </p:blipFill>
        <p:spPr>
          <a:xfrm>
            <a:off x="-208915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077C0F-0220-B240-E41B-D05976F1367B}"/>
              </a:ext>
            </a:extLst>
          </p:cNvPr>
          <p:cNvSpPr txBox="1"/>
          <p:nvPr/>
        </p:nvSpPr>
        <p:spPr>
          <a:xfrm>
            <a:off x="4173434" y="575621"/>
            <a:ext cx="9404723" cy="14005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TRAINING MODELS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6EBFA-4394-4B46-9875-039A1F1D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5" name="TextBox 2">
            <a:extLst>
              <a:ext uri="{FF2B5EF4-FFF2-40B4-BE49-F238E27FC236}">
                <a16:creationId xmlns:a16="http://schemas.microsoft.com/office/drawing/2014/main" id="{4A7442D2-5793-E456-087F-CCFAE9CDA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357648"/>
              </p:ext>
            </p:extLst>
          </p:nvPr>
        </p:nvGraphicFramePr>
        <p:xfrm>
          <a:off x="4323376" y="1979176"/>
          <a:ext cx="7815832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90652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AB15E-1659-000B-E8E6-213808F83339}"/>
              </a:ext>
            </a:extLst>
          </p:cNvPr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chemeClr val="bg1"/>
                </a:solidFill>
                <a:ea typeface="+mn-lt"/>
                <a:cs typeface="+mn-lt"/>
              </a:rPr>
              <a:t>NAÏVE BAYES CLASSIFICATION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AD09AECA-0E48-16C9-7D50-71A2C5D83A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608190"/>
              </p:ext>
            </p:extLst>
          </p:nvPr>
        </p:nvGraphicFramePr>
        <p:xfrm>
          <a:off x="2422960" y="4239006"/>
          <a:ext cx="7192527" cy="2046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F62E517-2A4A-3049-2442-2D60ABC469C7}"/>
              </a:ext>
            </a:extLst>
          </p:cNvPr>
          <p:cNvSpPr txBox="1"/>
          <p:nvPr/>
        </p:nvSpPr>
        <p:spPr>
          <a:xfrm>
            <a:off x="758466" y="2499468"/>
            <a:ext cx="79746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Naïve bayes  </a:t>
            </a:r>
            <a:r>
              <a:rPr lang="en-US" b="1" dirty="0" err="1">
                <a:ea typeface="+mn-lt"/>
                <a:cs typeface="+mn-lt"/>
              </a:rPr>
              <a:t>clasification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Grid_search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best_parameters</a:t>
            </a:r>
            <a:r>
              <a:rPr lang="en-US" b="1" dirty="0">
                <a:ea typeface="+mn-lt"/>
                <a:cs typeface="+mn-lt"/>
              </a:rPr>
              <a:t>:</a:t>
            </a:r>
            <a:endParaRPr lang="en-US" b="1" dirty="0"/>
          </a:p>
          <a:p>
            <a:endParaRPr lang="en-US" b="1" u="sng" dirty="0"/>
          </a:p>
          <a:p>
            <a:r>
              <a:rPr lang="en-US" b="1" dirty="0"/>
              <a:t>{'</a:t>
            </a:r>
            <a:r>
              <a:rPr lang="en-US" b="1" dirty="0" err="1"/>
              <a:t>GNB__priors</a:t>
            </a:r>
            <a:r>
              <a:rPr lang="en-US" b="1" dirty="0"/>
              <a:t>': None, 'GNB__</a:t>
            </a:r>
            <a:r>
              <a:rPr lang="en-US" b="1" dirty="0" err="1"/>
              <a:t>var_smoothing</a:t>
            </a:r>
            <a:r>
              <a:rPr lang="en-US" b="1" dirty="0"/>
              <a:t>': 1e-08, '</a:t>
            </a:r>
            <a:r>
              <a:rPr lang="en-US" b="1" dirty="0" err="1"/>
              <a:t>discretizer</a:t>
            </a:r>
            <a:r>
              <a:rPr lang="en-US" b="1" dirty="0"/>
              <a:t>__bins': 15, 'imputer_num__</a:t>
            </a:r>
            <a:r>
              <a:rPr lang="en-US" b="1" dirty="0" err="1"/>
              <a:t>imputation_method</a:t>
            </a:r>
            <a:r>
              <a:rPr lang="en-US" b="1" dirty="0"/>
              <a:t>': 'mean'}</a:t>
            </a:r>
          </a:p>
        </p:txBody>
      </p:sp>
    </p:spTree>
    <p:extLst>
      <p:ext uri="{BB962C8B-B14F-4D97-AF65-F5344CB8AC3E}">
        <p14:creationId xmlns:p14="http://schemas.microsoft.com/office/powerpoint/2010/main" val="22501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7" name="Oval 166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A9979-DA2E-7269-40C4-066AE1C492C0}"/>
              </a:ext>
            </a:extLst>
          </p:cNvPr>
          <p:cNvSpPr txBox="1"/>
          <p:nvPr/>
        </p:nvSpPr>
        <p:spPr>
          <a:xfrm>
            <a:off x="547919" y="631572"/>
            <a:ext cx="9252154" cy="1016654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4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 BAGGING CLASSIFICATION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3" name="TextBox 1">
            <a:extLst>
              <a:ext uri="{FF2B5EF4-FFF2-40B4-BE49-F238E27FC236}">
                <a16:creationId xmlns:a16="http://schemas.microsoft.com/office/drawing/2014/main" id="{8A3915CC-C3EC-35DF-CD9A-552FBE1F2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1707706"/>
              </p:ext>
            </p:extLst>
          </p:nvPr>
        </p:nvGraphicFramePr>
        <p:xfrm>
          <a:off x="2994461" y="3858008"/>
          <a:ext cx="6561494" cy="2808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6F3ACDA9-6608-E9EC-A0EE-DE3962686D91}"/>
              </a:ext>
            </a:extLst>
          </p:cNvPr>
          <p:cNvSpPr txBox="1"/>
          <p:nvPr/>
        </p:nvSpPr>
        <p:spPr>
          <a:xfrm>
            <a:off x="685494" y="2595485"/>
            <a:ext cx="78448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Bagging Classification Grid search Best parameters: 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{'</a:t>
            </a:r>
            <a:r>
              <a:rPr lang="en-US" b="1" dirty="0" err="1"/>
              <a:t>Bagging_Classifier_n_estimators</a:t>
            </a:r>
            <a:r>
              <a:rPr lang="en-US" b="1" dirty="0"/>
              <a:t>': 10, </a:t>
            </a:r>
          </a:p>
          <a:p>
            <a:r>
              <a:rPr lang="en-US" b="1" dirty="0"/>
              <a:t>'</a:t>
            </a:r>
            <a:r>
              <a:rPr lang="en-US" b="1" dirty="0" err="1"/>
              <a:t>discretizer_bins</a:t>
            </a:r>
            <a:r>
              <a:rPr lang="en-US" b="1" dirty="0"/>
              <a:t>': 7, </a:t>
            </a:r>
          </a:p>
          <a:p>
            <a:r>
              <a:rPr lang="en-US" b="1" dirty="0"/>
              <a:t>'</a:t>
            </a:r>
            <a:r>
              <a:rPr lang="en-US" b="1" dirty="0" err="1"/>
              <a:t>imputer_num_imputation_method</a:t>
            </a:r>
            <a:r>
              <a:rPr lang="en-US" b="1" dirty="0"/>
              <a:t>': 'median'}</a:t>
            </a:r>
          </a:p>
        </p:txBody>
      </p:sp>
    </p:spTree>
    <p:extLst>
      <p:ext uri="{BB962C8B-B14F-4D97-AF65-F5344CB8AC3E}">
        <p14:creationId xmlns:p14="http://schemas.microsoft.com/office/powerpoint/2010/main" val="501393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0" name="Oval 209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6" name="Rectangle 215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F05A4B-EDB3-BD62-15D9-8BC698CB5B31}"/>
              </a:ext>
            </a:extLst>
          </p:cNvPr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4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K-NEIGHBORS CLASSIFICATION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10" name="TextBox 2">
            <a:extLst>
              <a:ext uri="{FF2B5EF4-FFF2-40B4-BE49-F238E27FC236}">
                <a16:creationId xmlns:a16="http://schemas.microsoft.com/office/drawing/2014/main" id="{A234E377-6FEB-C52E-A532-B687DD4F6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102577"/>
              </p:ext>
            </p:extLst>
          </p:nvPr>
        </p:nvGraphicFramePr>
        <p:xfrm>
          <a:off x="2339616" y="4203287"/>
          <a:ext cx="7513996" cy="2118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2B7D35D3-333C-E3FF-33D8-4FFB3E175137}"/>
              </a:ext>
            </a:extLst>
          </p:cNvPr>
          <p:cNvSpPr txBox="1"/>
          <p:nvPr/>
        </p:nvSpPr>
        <p:spPr>
          <a:xfrm>
            <a:off x="650159" y="2548244"/>
            <a:ext cx="814863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KNC </a:t>
            </a:r>
            <a:r>
              <a:rPr lang="en-US" b="1" dirty="0" err="1">
                <a:ea typeface="+mn-lt"/>
                <a:cs typeface="+mn-lt"/>
              </a:rPr>
              <a:t>Grid_search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Best_parameters</a:t>
            </a:r>
            <a:r>
              <a:rPr lang="en-US" b="1" dirty="0">
                <a:ea typeface="+mn-lt"/>
                <a:cs typeface="+mn-lt"/>
              </a:rPr>
              <a:t>: 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{'</a:t>
            </a:r>
            <a:r>
              <a:rPr lang="en-US" b="1" err="1"/>
              <a:t>KNC__algorithm</a:t>
            </a:r>
            <a:r>
              <a:rPr lang="en-US" b="1" dirty="0"/>
              <a:t>': '</a:t>
            </a:r>
            <a:r>
              <a:rPr lang="en-US" b="1" err="1"/>
              <a:t>ball_tree</a:t>
            </a:r>
            <a:r>
              <a:rPr lang="en-US" b="1" dirty="0"/>
              <a:t>', 'KNC__</a:t>
            </a:r>
            <a:r>
              <a:rPr lang="en-US" b="1" err="1"/>
              <a:t>leaf_size</a:t>
            </a:r>
            <a:r>
              <a:rPr lang="en-US" b="1" dirty="0"/>
              <a:t>': 30, 'KNC__</a:t>
            </a:r>
            <a:r>
              <a:rPr lang="en-US" b="1" err="1"/>
              <a:t>n_neighbors</a:t>
            </a:r>
            <a:r>
              <a:rPr lang="en-US" b="1" dirty="0"/>
              <a:t>': 11, '</a:t>
            </a:r>
            <a:r>
              <a:rPr lang="en-US" b="1" err="1"/>
              <a:t>KNC__weights</a:t>
            </a:r>
            <a:r>
              <a:rPr lang="en-US" b="1" dirty="0"/>
              <a:t>': 'uniform', '</a:t>
            </a:r>
            <a:r>
              <a:rPr lang="en-US" b="1" err="1"/>
              <a:t>discretizer</a:t>
            </a:r>
            <a:r>
              <a:rPr lang="en-US" b="1" dirty="0"/>
              <a:t>__bins': 15, 'imputer_num__</a:t>
            </a:r>
            <a:r>
              <a:rPr lang="en-US" b="1" err="1"/>
              <a:t>imputation_method</a:t>
            </a:r>
            <a:r>
              <a:rPr lang="en-US" b="1" dirty="0"/>
              <a:t>': 'mean'}</a:t>
            </a:r>
          </a:p>
        </p:txBody>
      </p:sp>
    </p:spTree>
    <p:extLst>
      <p:ext uri="{BB962C8B-B14F-4D97-AF65-F5344CB8AC3E}">
        <p14:creationId xmlns:p14="http://schemas.microsoft.com/office/powerpoint/2010/main" val="1742565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327">
            <a:extLst>
              <a:ext uri="{FF2B5EF4-FFF2-40B4-BE49-F238E27FC236}">
                <a16:creationId xmlns:a16="http://schemas.microsoft.com/office/drawing/2014/main" id="{F0B70856-4BEA-FB60-B062-9B5916D5FA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10460"/>
              </p:ext>
            </p:extLst>
          </p:nvPr>
        </p:nvGraphicFramePr>
        <p:xfrm>
          <a:off x="1071562" y="1421606"/>
          <a:ext cx="2452689" cy="37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551">
            <a:extLst>
              <a:ext uri="{FF2B5EF4-FFF2-40B4-BE49-F238E27FC236}">
                <a16:creationId xmlns:a16="http://schemas.microsoft.com/office/drawing/2014/main" id="{0047E807-7BCD-F2F1-5A18-D5C71EE6D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9909801"/>
              </p:ext>
            </p:extLst>
          </p:nvPr>
        </p:nvGraphicFramePr>
        <p:xfrm>
          <a:off x="714375" y="1207293"/>
          <a:ext cx="511970" cy="41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327">
            <a:extLst>
              <a:ext uri="{FF2B5EF4-FFF2-40B4-BE49-F238E27FC236}">
                <a16:creationId xmlns:a16="http://schemas.microsoft.com/office/drawing/2014/main" id="{E28FA49A-150A-C6DC-23D3-9D17E07481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2699171"/>
              </p:ext>
            </p:extLst>
          </p:nvPr>
        </p:nvGraphicFramePr>
        <p:xfrm>
          <a:off x="1690687" y="2040731"/>
          <a:ext cx="2452689" cy="37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7" name="Diagram 551">
            <a:extLst>
              <a:ext uri="{FF2B5EF4-FFF2-40B4-BE49-F238E27FC236}">
                <a16:creationId xmlns:a16="http://schemas.microsoft.com/office/drawing/2014/main" id="{D7AD0E8D-6E9C-1BCA-C3EB-F6987DFAD5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7946792"/>
              </p:ext>
            </p:extLst>
          </p:nvPr>
        </p:nvGraphicFramePr>
        <p:xfrm>
          <a:off x="1333499" y="1826419"/>
          <a:ext cx="511970" cy="41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1" name="Diagram 327">
            <a:extLst>
              <a:ext uri="{FF2B5EF4-FFF2-40B4-BE49-F238E27FC236}">
                <a16:creationId xmlns:a16="http://schemas.microsoft.com/office/drawing/2014/main" id="{38D4F5F3-2DF6-3B51-FA49-E5948550B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413895"/>
              </p:ext>
            </p:extLst>
          </p:nvPr>
        </p:nvGraphicFramePr>
        <p:xfrm>
          <a:off x="2393156" y="2624137"/>
          <a:ext cx="2452689" cy="37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25" name="Diagram 551">
            <a:extLst>
              <a:ext uri="{FF2B5EF4-FFF2-40B4-BE49-F238E27FC236}">
                <a16:creationId xmlns:a16="http://schemas.microsoft.com/office/drawing/2014/main" id="{1E297209-17E4-51FF-9713-4D4A6B7116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106126"/>
              </p:ext>
            </p:extLst>
          </p:nvPr>
        </p:nvGraphicFramePr>
        <p:xfrm>
          <a:off x="2035968" y="2409824"/>
          <a:ext cx="511970" cy="41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9" name="Diagram 327">
            <a:extLst>
              <a:ext uri="{FF2B5EF4-FFF2-40B4-BE49-F238E27FC236}">
                <a16:creationId xmlns:a16="http://schemas.microsoft.com/office/drawing/2014/main" id="{C0196C43-5614-2224-46C4-8DAEDA8A4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908731"/>
              </p:ext>
            </p:extLst>
          </p:nvPr>
        </p:nvGraphicFramePr>
        <p:xfrm>
          <a:off x="3214687" y="3267075"/>
          <a:ext cx="2452689" cy="37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33" name="Diagram 551">
            <a:extLst>
              <a:ext uri="{FF2B5EF4-FFF2-40B4-BE49-F238E27FC236}">
                <a16:creationId xmlns:a16="http://schemas.microsoft.com/office/drawing/2014/main" id="{54C0E519-F1FF-E634-0EB7-080CFF593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4315551"/>
              </p:ext>
            </p:extLst>
          </p:nvPr>
        </p:nvGraphicFramePr>
        <p:xfrm>
          <a:off x="2857499" y="3052762"/>
          <a:ext cx="511970" cy="41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37" name="Diagram 327">
            <a:extLst>
              <a:ext uri="{FF2B5EF4-FFF2-40B4-BE49-F238E27FC236}">
                <a16:creationId xmlns:a16="http://schemas.microsoft.com/office/drawing/2014/main" id="{BBF9DBCD-920C-BC18-B5A7-C699AC5F7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079184"/>
              </p:ext>
            </p:extLst>
          </p:nvPr>
        </p:nvGraphicFramePr>
        <p:xfrm>
          <a:off x="3833812" y="3886200"/>
          <a:ext cx="2452689" cy="37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graphicFrame>
        <p:nvGraphicFramePr>
          <p:cNvPr id="41" name="Diagram 551">
            <a:extLst>
              <a:ext uri="{FF2B5EF4-FFF2-40B4-BE49-F238E27FC236}">
                <a16:creationId xmlns:a16="http://schemas.microsoft.com/office/drawing/2014/main" id="{5B458CDE-77E7-EB4A-DB86-8C635B9B27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745971"/>
              </p:ext>
            </p:extLst>
          </p:nvPr>
        </p:nvGraphicFramePr>
        <p:xfrm>
          <a:off x="3476624" y="3671887"/>
          <a:ext cx="511970" cy="41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7" r:lo="rId48" r:qs="rId49" r:cs="rId50"/>
          </a:graphicData>
        </a:graphic>
      </p:graphicFrame>
      <p:graphicFrame>
        <p:nvGraphicFramePr>
          <p:cNvPr id="45" name="Diagram 327">
            <a:extLst>
              <a:ext uri="{FF2B5EF4-FFF2-40B4-BE49-F238E27FC236}">
                <a16:creationId xmlns:a16="http://schemas.microsoft.com/office/drawing/2014/main" id="{B6B2F557-CED4-ADE3-F4EB-43953622E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862474"/>
              </p:ext>
            </p:extLst>
          </p:nvPr>
        </p:nvGraphicFramePr>
        <p:xfrm>
          <a:off x="4536281" y="4469606"/>
          <a:ext cx="2452689" cy="37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2" r:lo="rId53" r:qs="rId54" r:cs="rId55"/>
          </a:graphicData>
        </a:graphic>
      </p:graphicFrame>
      <p:graphicFrame>
        <p:nvGraphicFramePr>
          <p:cNvPr id="49" name="Diagram 551">
            <a:extLst>
              <a:ext uri="{FF2B5EF4-FFF2-40B4-BE49-F238E27FC236}">
                <a16:creationId xmlns:a16="http://schemas.microsoft.com/office/drawing/2014/main" id="{615B6BF2-693A-7600-9F45-95A0EEF6BA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509355"/>
              </p:ext>
            </p:extLst>
          </p:nvPr>
        </p:nvGraphicFramePr>
        <p:xfrm>
          <a:off x="4179093" y="4255293"/>
          <a:ext cx="511970" cy="41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7" r:lo="rId58" r:qs="rId59" r:cs="rId60"/>
          </a:graphicData>
        </a:graphic>
      </p:graphicFrame>
      <p:graphicFrame>
        <p:nvGraphicFramePr>
          <p:cNvPr id="53" name="Diagram 327">
            <a:extLst>
              <a:ext uri="{FF2B5EF4-FFF2-40B4-BE49-F238E27FC236}">
                <a16:creationId xmlns:a16="http://schemas.microsoft.com/office/drawing/2014/main" id="{095163C8-6637-A062-0819-E3F81DD58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468325"/>
              </p:ext>
            </p:extLst>
          </p:nvPr>
        </p:nvGraphicFramePr>
        <p:xfrm>
          <a:off x="5322093" y="5029200"/>
          <a:ext cx="2452689" cy="37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2" r:lo="rId63" r:qs="rId64" r:cs="rId65"/>
          </a:graphicData>
        </a:graphic>
      </p:graphicFrame>
      <p:graphicFrame>
        <p:nvGraphicFramePr>
          <p:cNvPr id="57" name="Diagram 551">
            <a:extLst>
              <a:ext uri="{FF2B5EF4-FFF2-40B4-BE49-F238E27FC236}">
                <a16:creationId xmlns:a16="http://schemas.microsoft.com/office/drawing/2014/main" id="{F42122DA-2B36-D881-605A-585A83802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730924"/>
              </p:ext>
            </p:extLst>
          </p:nvPr>
        </p:nvGraphicFramePr>
        <p:xfrm>
          <a:off x="4964905" y="4814887"/>
          <a:ext cx="511970" cy="41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7" r:lo="rId68" r:qs="rId69" r:cs="rId70"/>
          </a:graphicData>
        </a:graphic>
      </p:graphicFrame>
      <p:graphicFrame>
        <p:nvGraphicFramePr>
          <p:cNvPr id="61" name="Diagram 327">
            <a:extLst>
              <a:ext uri="{FF2B5EF4-FFF2-40B4-BE49-F238E27FC236}">
                <a16:creationId xmlns:a16="http://schemas.microsoft.com/office/drawing/2014/main" id="{2687192B-9E72-F2A0-E3D7-C93E1EA93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269061"/>
              </p:ext>
            </p:extLst>
          </p:nvPr>
        </p:nvGraphicFramePr>
        <p:xfrm>
          <a:off x="5941218" y="5648325"/>
          <a:ext cx="2452689" cy="37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2" r:lo="rId73" r:qs="rId74" r:cs="rId75"/>
          </a:graphicData>
        </a:graphic>
      </p:graphicFrame>
      <p:graphicFrame>
        <p:nvGraphicFramePr>
          <p:cNvPr id="65" name="Diagram 551">
            <a:extLst>
              <a:ext uri="{FF2B5EF4-FFF2-40B4-BE49-F238E27FC236}">
                <a16:creationId xmlns:a16="http://schemas.microsoft.com/office/drawing/2014/main" id="{54B5EC85-9E36-4248-53DB-E385E0DC83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183188"/>
              </p:ext>
            </p:extLst>
          </p:nvPr>
        </p:nvGraphicFramePr>
        <p:xfrm>
          <a:off x="5584030" y="5434012"/>
          <a:ext cx="511970" cy="41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7" r:lo="rId78" r:qs="rId79" r:cs="rId80"/>
          </a:graphicData>
        </a:graphic>
      </p:graphicFrame>
      <p:graphicFrame>
        <p:nvGraphicFramePr>
          <p:cNvPr id="69" name="Diagram 327">
            <a:extLst>
              <a:ext uri="{FF2B5EF4-FFF2-40B4-BE49-F238E27FC236}">
                <a16:creationId xmlns:a16="http://schemas.microsoft.com/office/drawing/2014/main" id="{C6CA992E-A589-2C95-7B7C-9976C1A5E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3576650"/>
              </p:ext>
            </p:extLst>
          </p:nvPr>
        </p:nvGraphicFramePr>
        <p:xfrm>
          <a:off x="6643687" y="6231731"/>
          <a:ext cx="2452689" cy="37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2" r:lo="rId83" r:qs="rId84" r:cs="rId85"/>
          </a:graphicData>
        </a:graphic>
      </p:graphicFrame>
      <p:graphicFrame>
        <p:nvGraphicFramePr>
          <p:cNvPr id="73" name="Diagram 551">
            <a:extLst>
              <a:ext uri="{FF2B5EF4-FFF2-40B4-BE49-F238E27FC236}">
                <a16:creationId xmlns:a16="http://schemas.microsoft.com/office/drawing/2014/main" id="{175ABD6F-FEF4-D5EB-DF9A-F900110C0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79424"/>
              </p:ext>
            </p:extLst>
          </p:nvPr>
        </p:nvGraphicFramePr>
        <p:xfrm>
          <a:off x="6286499" y="6017418"/>
          <a:ext cx="511970" cy="41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7" r:lo="rId88" r:qs="rId89" r:cs="rId90"/>
          </a:graphicData>
        </a:graphic>
      </p:graphicFrame>
      <p:graphicFrame>
        <p:nvGraphicFramePr>
          <p:cNvPr id="77" name="Diagram 327">
            <a:extLst>
              <a:ext uri="{FF2B5EF4-FFF2-40B4-BE49-F238E27FC236}">
                <a16:creationId xmlns:a16="http://schemas.microsoft.com/office/drawing/2014/main" id="{99B249B3-3C2B-2753-1DBA-F87FDD9843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278467"/>
              </p:ext>
            </p:extLst>
          </p:nvPr>
        </p:nvGraphicFramePr>
        <p:xfrm>
          <a:off x="4576942" y="1840796"/>
          <a:ext cx="621432" cy="37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2" r:lo="rId93" r:qs="rId94" r:cs="rId95"/>
          </a:graphicData>
        </a:graphic>
      </p:graphicFrame>
      <p:graphicFrame>
        <p:nvGraphicFramePr>
          <p:cNvPr id="81" name="Diagram 327">
            <a:extLst>
              <a:ext uri="{FF2B5EF4-FFF2-40B4-BE49-F238E27FC236}">
                <a16:creationId xmlns:a16="http://schemas.microsoft.com/office/drawing/2014/main" id="{84D0B2FC-31A9-48F1-D210-79D75DE258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794921"/>
              </p:ext>
            </p:extLst>
          </p:nvPr>
        </p:nvGraphicFramePr>
        <p:xfrm>
          <a:off x="4576942" y="2257514"/>
          <a:ext cx="621431" cy="319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7" r:lo="rId98" r:qs="rId99" r:cs="rId100"/>
          </a:graphicData>
        </a:graphic>
      </p:graphicFrame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F60B7F-5489-4593-F6CA-7797A857FA1B}"/>
              </a:ext>
            </a:extLst>
          </p:cNvPr>
          <p:cNvCxnSpPr/>
          <p:nvPr/>
        </p:nvCxnSpPr>
        <p:spPr>
          <a:xfrm>
            <a:off x="4143311" y="2242254"/>
            <a:ext cx="421469" cy="189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EEC1158-2353-2A66-7A9A-8C4A89708CAF}"/>
              </a:ext>
            </a:extLst>
          </p:cNvPr>
          <p:cNvCxnSpPr/>
          <p:nvPr/>
        </p:nvCxnSpPr>
        <p:spPr>
          <a:xfrm flipV="1">
            <a:off x="4142284" y="2017730"/>
            <a:ext cx="451719" cy="192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D305CA2-33F8-5DE0-88EA-94FCE9D0DA12}"/>
              </a:ext>
            </a:extLst>
          </p:cNvPr>
          <p:cNvSpPr txBox="1"/>
          <p:nvPr/>
        </p:nvSpPr>
        <p:spPr>
          <a:xfrm>
            <a:off x="234021" y="617932"/>
            <a:ext cx="7197726" cy="10941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PROJECT STRUCTURE</a:t>
            </a:r>
            <a:br>
              <a:rPr lang="en-US" sz="4800" cap="all">
                <a:ln w="3175" cmpd="sng">
                  <a:noFill/>
                </a:ln>
                <a:latin typeface="+mj-lt"/>
                <a:ea typeface="+mj-ea"/>
                <a:cs typeface="+mj-cs"/>
              </a:rPr>
            </a:br>
            <a:endParaRPr lang="en-US" sz="4800" cap="all">
              <a:ln w="3175" cmpd="sng">
                <a:noFill/>
              </a:ln>
              <a:latin typeface="+mj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9920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3" name="TextBox 2">
            <a:extLst>
              <a:ext uri="{FF2B5EF4-FFF2-40B4-BE49-F238E27FC236}">
                <a16:creationId xmlns:a16="http://schemas.microsoft.com/office/drawing/2014/main" id="{F5AB8315-F0EA-CA09-EF9A-5A71C4BBDA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6140190"/>
              </p:ext>
            </p:extLst>
          </p:nvPr>
        </p:nvGraphicFramePr>
        <p:xfrm>
          <a:off x="2482492" y="4310443"/>
          <a:ext cx="6728184" cy="2106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FD26C2-4ABE-FBB3-372D-9DBDB9DFBCAE}"/>
              </a:ext>
            </a:extLst>
          </p:cNvPr>
          <p:cNvSpPr txBox="1"/>
          <p:nvPr/>
        </p:nvSpPr>
        <p:spPr>
          <a:xfrm>
            <a:off x="763459" y="574496"/>
            <a:ext cx="742581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cap="all" dirty="0">
                <a:solidFill>
                  <a:srgbClr val="FFFFFF"/>
                </a:solidFill>
              </a:rPr>
              <a:t> </a:t>
            </a:r>
            <a:r>
              <a:rPr lang="en-US" sz="4000" cap="all" dirty="0">
                <a:solidFill>
                  <a:srgbClr val="FFFFFF"/>
                </a:solidFill>
              </a:rPr>
              <a:t>Random FOREST CLASSIFIER</a:t>
            </a:r>
            <a:endParaRPr 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8BCF3-08F2-049B-8C37-767804E765E6}"/>
              </a:ext>
            </a:extLst>
          </p:cNvPr>
          <p:cNvSpPr txBox="1"/>
          <p:nvPr/>
        </p:nvSpPr>
        <p:spPr>
          <a:xfrm>
            <a:off x="702391" y="2396152"/>
            <a:ext cx="785405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RFC </a:t>
            </a:r>
            <a:r>
              <a:rPr lang="en-US" b="1" dirty="0" err="1">
                <a:ea typeface="+mn-lt"/>
                <a:cs typeface="+mn-lt"/>
              </a:rPr>
              <a:t>Grid_search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en-US" b="1" dirty="0" err="1">
                <a:ea typeface="+mn-lt"/>
                <a:cs typeface="+mn-lt"/>
              </a:rPr>
              <a:t>Best_parameters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r>
              <a:rPr lang="en-US" b="1" dirty="0"/>
              <a:t>{'</a:t>
            </a:r>
            <a:r>
              <a:rPr lang="en-US" b="1" dirty="0" err="1"/>
              <a:t>RFC__criterion</a:t>
            </a:r>
            <a:r>
              <a:rPr lang="en-US" b="1" dirty="0"/>
              <a:t>': 'entropy', 'RFC__</a:t>
            </a:r>
            <a:r>
              <a:rPr lang="en-US" b="1" dirty="0" err="1"/>
              <a:t>max_depth</a:t>
            </a:r>
            <a:r>
              <a:rPr lang="en-US" b="1" dirty="0"/>
              <a:t>': 5, 'RFC__</a:t>
            </a:r>
            <a:r>
              <a:rPr lang="en-US" b="1" dirty="0" err="1"/>
              <a:t>max_features</a:t>
            </a:r>
            <a:r>
              <a:rPr lang="en-US" b="1" dirty="0"/>
              <a:t>': 'auto', 'RFC__</a:t>
            </a:r>
            <a:r>
              <a:rPr lang="en-US" b="1" dirty="0" err="1"/>
              <a:t>n_estimators</a:t>
            </a:r>
            <a:r>
              <a:rPr lang="en-US" b="1" dirty="0"/>
              <a:t>': 100, '</a:t>
            </a:r>
            <a:r>
              <a:rPr lang="en-US" b="1" dirty="0" err="1"/>
              <a:t>discretizer</a:t>
            </a:r>
            <a:r>
              <a:rPr lang="en-US" b="1" dirty="0"/>
              <a:t>__bins': 15, 'imputer_num__</a:t>
            </a:r>
            <a:r>
              <a:rPr lang="en-US" b="1" dirty="0" err="1"/>
              <a:t>imputation_method</a:t>
            </a:r>
            <a:r>
              <a:rPr lang="en-US" b="1" dirty="0"/>
              <a:t>': 'mean'}</a:t>
            </a:r>
          </a:p>
        </p:txBody>
      </p:sp>
    </p:spTree>
    <p:extLst>
      <p:ext uri="{BB962C8B-B14F-4D97-AF65-F5344CB8AC3E}">
        <p14:creationId xmlns:p14="http://schemas.microsoft.com/office/powerpoint/2010/main" val="3928966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Picture 390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5" name="Oval 394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7" name="Picture 396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01" name="Rectangle 400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86AE1-2F94-301B-55F1-C82165F55E9D}"/>
              </a:ext>
            </a:extLst>
          </p:cNvPr>
          <p:cNvSpPr txBox="1"/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 LOGISTIC REGRESSION </a:t>
            </a: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CDD4E74C-7E1F-D6D8-9E93-0199C9E0B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747885"/>
              </p:ext>
            </p:extLst>
          </p:nvPr>
        </p:nvGraphicFramePr>
        <p:xfrm>
          <a:off x="2375335" y="4167568"/>
          <a:ext cx="7430652" cy="218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6" name="TextBox 205">
            <a:extLst>
              <a:ext uri="{FF2B5EF4-FFF2-40B4-BE49-F238E27FC236}">
                <a16:creationId xmlns:a16="http://schemas.microsoft.com/office/drawing/2014/main" id="{198C03C5-7E10-8157-51E5-633B0AB05127}"/>
              </a:ext>
            </a:extLst>
          </p:cNvPr>
          <p:cNvSpPr txBox="1"/>
          <p:nvPr/>
        </p:nvSpPr>
        <p:spPr>
          <a:xfrm>
            <a:off x="645166" y="2352753"/>
            <a:ext cx="778146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LR </a:t>
            </a:r>
            <a:r>
              <a:rPr lang="en-US" b="1" dirty="0" err="1">
                <a:ea typeface="+mn-lt"/>
                <a:cs typeface="+mn-lt"/>
              </a:rPr>
              <a:t>Grid_search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en-US" b="1" dirty="0" err="1">
                <a:ea typeface="+mn-lt"/>
                <a:cs typeface="+mn-lt"/>
              </a:rPr>
              <a:t>Best_parameters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r>
              <a:rPr lang="en-US" b="1" dirty="0"/>
              <a:t>{'LR__C': 0.5, 'LR__</a:t>
            </a:r>
            <a:r>
              <a:rPr lang="en-US" b="1" dirty="0" err="1"/>
              <a:t>max_iter</a:t>
            </a:r>
            <a:r>
              <a:rPr lang="en-US" b="1" dirty="0"/>
              <a:t>': 100, '</a:t>
            </a:r>
            <a:r>
              <a:rPr lang="en-US" b="1" dirty="0" err="1"/>
              <a:t>LR__penalty</a:t>
            </a:r>
            <a:r>
              <a:rPr lang="en-US" b="1" dirty="0"/>
              <a:t>': 'l1', '</a:t>
            </a:r>
            <a:r>
              <a:rPr lang="en-US" b="1" dirty="0" err="1"/>
              <a:t>LR__solver</a:t>
            </a:r>
            <a:r>
              <a:rPr lang="en-US" b="1" dirty="0"/>
              <a:t>': '</a:t>
            </a:r>
            <a:r>
              <a:rPr lang="en-US" b="1" dirty="0" err="1"/>
              <a:t>liblinear</a:t>
            </a:r>
            <a:r>
              <a:rPr lang="en-US" b="1" dirty="0"/>
              <a:t>', '</a:t>
            </a:r>
            <a:r>
              <a:rPr lang="en-US" b="1" dirty="0" err="1"/>
              <a:t>discretizer</a:t>
            </a:r>
            <a:r>
              <a:rPr lang="en-US" b="1" dirty="0"/>
              <a:t>__bins': 9, 'imputer_num__</a:t>
            </a:r>
            <a:r>
              <a:rPr lang="en-US" b="1" dirty="0" err="1"/>
              <a:t>imputation_method</a:t>
            </a:r>
            <a:r>
              <a:rPr lang="en-US" b="1" dirty="0"/>
              <a:t>': 'median'}</a:t>
            </a:r>
          </a:p>
        </p:txBody>
      </p:sp>
    </p:spTree>
    <p:extLst>
      <p:ext uri="{BB962C8B-B14F-4D97-AF65-F5344CB8AC3E}">
        <p14:creationId xmlns:p14="http://schemas.microsoft.com/office/powerpoint/2010/main" val="331826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318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3" name="Picture 320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4" name="Oval 322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5" name="Picture 324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6" name="Picture 326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7" name="Rectangle 328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8" name="Rectangle 330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9" name="Rectangle 332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Connector 334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1" name="Picture 336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362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3E69B-7053-B9AB-A4E2-98F50F8A4A26}"/>
              </a:ext>
            </a:extLst>
          </p:cNvPr>
          <p:cNvSpPr txBox="1"/>
          <p:nvPr/>
        </p:nvSpPr>
        <p:spPr>
          <a:xfrm>
            <a:off x="806195" y="804672"/>
            <a:ext cx="3521359" cy="524865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4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Super Leaner 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01AD15C-5984-2743-3CDD-ECD9B534E255}"/>
              </a:ext>
            </a:extLst>
          </p:cNvPr>
          <p:cNvSpPr txBox="1"/>
          <p:nvPr/>
        </p:nvSpPr>
        <p:spPr>
          <a:xfrm>
            <a:off x="4975861" y="1308574"/>
            <a:ext cx="3155285" cy="47693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Confusion matrix:</a:t>
            </a:r>
            <a:endParaRPr lang="en-US" dirty="0"/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 [[43  5] [10 42]]</a:t>
            </a:r>
            <a:endParaRPr lang="en-US"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Precision score: 89% 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Recall score: 80%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Accuracy score: 85%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f1_score: 84%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2466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A813712-5FC7-40E2-B4A6-D9BBDD70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06" y="1113528"/>
            <a:ext cx="5821115" cy="5446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D98805-D46A-1693-C7C2-677166A10014}"/>
              </a:ext>
            </a:extLst>
          </p:cNvPr>
          <p:cNvSpPr txBox="1"/>
          <p:nvPr/>
        </p:nvSpPr>
        <p:spPr>
          <a:xfrm>
            <a:off x="3833916" y="358647"/>
            <a:ext cx="4425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Correlation Matrix of Models </a:t>
            </a:r>
          </a:p>
        </p:txBody>
      </p:sp>
    </p:spTree>
    <p:extLst>
      <p:ext uri="{BB962C8B-B14F-4D97-AF65-F5344CB8AC3E}">
        <p14:creationId xmlns:p14="http://schemas.microsoft.com/office/powerpoint/2010/main" val="791841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9AAA1C8-02AC-CF06-DF4D-2DEC0AB9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76" y="853426"/>
            <a:ext cx="6393425" cy="502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52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87B6323F-75FD-4FFA-950D-6D013A6D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A2C34EF-101A-44FE-8A31-E0A7F477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5C86EC89-02DB-4384-8A63-0EFFEFD1B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BB1565-EB36-4D75-8888-72796286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71DF8C3-722E-49D1-87D5-E0FB1D64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3E59372-1F66-480B-ADD0-8000A054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855AB-E108-D51E-2A72-51977E2187ED}"/>
              </a:ext>
            </a:extLst>
          </p:cNvPr>
          <p:cNvSpPr txBox="1"/>
          <p:nvPr/>
        </p:nvSpPr>
        <p:spPr>
          <a:xfrm>
            <a:off x="8210623" y="1447800"/>
            <a:ext cx="3333676" cy="30969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5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METRIC RESULTS  ​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1DC20DD-0224-434E-91DA-395B807D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31">
            <a:extLst>
              <a:ext uri="{FF2B5EF4-FFF2-40B4-BE49-F238E27FC236}">
                <a16:creationId xmlns:a16="http://schemas.microsoft.com/office/drawing/2014/main" id="{BB5EE64C-1B5F-4C91-BF40-5CD149BAE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12E122C9-74FD-4763-BC56-6377E3DA7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AC58936-81F2-8FB2-1776-AF2CC31C9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292" y="647699"/>
            <a:ext cx="5481785" cy="2658666"/>
          </a:xfrm>
          <a:prstGeom prst="rect">
            <a:avLst/>
          </a:prstGeom>
          <a:effectLst/>
        </p:spPr>
      </p:pic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103E953-8E40-D1B8-6260-401509FB7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781" y="3501360"/>
            <a:ext cx="5626807" cy="2658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2309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50">
            <a:extLst>
              <a:ext uri="{FF2B5EF4-FFF2-40B4-BE49-F238E27FC236}">
                <a16:creationId xmlns:a16="http://schemas.microsoft.com/office/drawing/2014/main" id="{87B6323F-75FD-4FFA-950D-6D013A6D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0" name="Picture 52">
            <a:extLst>
              <a:ext uri="{FF2B5EF4-FFF2-40B4-BE49-F238E27FC236}">
                <a16:creationId xmlns:a16="http://schemas.microsoft.com/office/drawing/2014/main" id="{DA2C34EF-101A-44FE-8A31-E0A7F477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1" name="Oval 54">
            <a:extLst>
              <a:ext uri="{FF2B5EF4-FFF2-40B4-BE49-F238E27FC236}">
                <a16:creationId xmlns:a16="http://schemas.microsoft.com/office/drawing/2014/main" id="{5C86EC89-02DB-4384-8A63-0EFFEFD1B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2" name="Picture 56">
            <a:extLst>
              <a:ext uri="{FF2B5EF4-FFF2-40B4-BE49-F238E27FC236}">
                <a16:creationId xmlns:a16="http://schemas.microsoft.com/office/drawing/2014/main" id="{54BB1565-EB36-4D75-8888-72796286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3" name="Picture 58">
            <a:extLst>
              <a:ext uri="{FF2B5EF4-FFF2-40B4-BE49-F238E27FC236}">
                <a16:creationId xmlns:a16="http://schemas.microsoft.com/office/drawing/2014/main" id="{871DF8C3-722E-49D1-87D5-E0FB1D64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4" name="Rectangle 60">
            <a:extLst>
              <a:ext uri="{FF2B5EF4-FFF2-40B4-BE49-F238E27FC236}">
                <a16:creationId xmlns:a16="http://schemas.microsoft.com/office/drawing/2014/main" id="{93E59372-1F66-480B-ADD0-8000A054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2A0A2-FBBC-BD3B-1259-C2B31F34A4BA}"/>
              </a:ext>
            </a:extLst>
          </p:cNvPr>
          <p:cNvSpPr txBox="1"/>
          <p:nvPr/>
        </p:nvSpPr>
        <p:spPr>
          <a:xfrm>
            <a:off x="8210623" y="1447800"/>
            <a:ext cx="3333676" cy="30969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METRIC </a:t>
            </a:r>
            <a:endParaRPr lang="en-US" sz="540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  ​</a:t>
            </a:r>
            <a:endParaRPr lang="en-US" sz="54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5" name="Rectangle 62">
            <a:extLst>
              <a:ext uri="{FF2B5EF4-FFF2-40B4-BE49-F238E27FC236}">
                <a16:creationId xmlns:a16="http://schemas.microsoft.com/office/drawing/2014/main" id="{51DC20DD-0224-434E-91DA-395B807D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id="{BB5EE64C-1B5F-4C91-BF40-5CD149BAE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12E122C9-74FD-4763-BC56-6377E3DA7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52AC396-6211-A784-BD7C-98810F6C9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781" y="647699"/>
            <a:ext cx="5626807" cy="2658666"/>
          </a:xfrm>
          <a:prstGeom prst="rect">
            <a:avLst/>
          </a:prstGeom>
          <a:effectLst/>
        </p:spPr>
      </p:pic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A783398-67F9-0A7A-4F88-2A9652197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817" y="3501360"/>
            <a:ext cx="5656736" cy="2658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0382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3A446B6-2204-48B8-A7C5-606E45BCA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691F80-9B6E-C78F-B768-D9D4218E2B00}"/>
              </a:ext>
            </a:extLst>
          </p:cNvPr>
          <p:cNvSpPr txBox="1"/>
          <p:nvPr/>
        </p:nvSpPr>
        <p:spPr>
          <a:xfrm>
            <a:off x="648929" y="989781"/>
            <a:ext cx="3505495" cy="13814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CONCLUTION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4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BF70932-2C39-4BA6-AA08-EF3AD899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Rounded Rectangle 9">
            <a:extLst>
              <a:ext uri="{FF2B5EF4-FFF2-40B4-BE49-F238E27FC236}">
                <a16:creationId xmlns:a16="http://schemas.microsoft.com/office/drawing/2014/main" id="{0FD39269-4644-4CAE-8A56-899A62A9C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02302A5-B07A-48BB-9A56-89192DCC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F13CE-FAC0-827A-7ECF-368536E04E7B}"/>
              </a:ext>
            </a:extLst>
          </p:cNvPr>
          <p:cNvSpPr txBox="1"/>
          <p:nvPr/>
        </p:nvSpPr>
        <p:spPr>
          <a:xfrm>
            <a:off x="5122247" y="1411585"/>
            <a:ext cx="6844895" cy="8670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>
                <a:latin typeface="+mj-lt"/>
                <a:ea typeface="+mj-ea"/>
                <a:cs typeface="+mj-cs"/>
              </a:rPr>
              <a:t>According to the results, the best model is </a:t>
            </a:r>
            <a:r>
              <a:rPr lang="en-US" b="1">
                <a:latin typeface="+mj-lt"/>
                <a:ea typeface="+mj-ea"/>
                <a:cs typeface="+mj-cs"/>
              </a:rPr>
              <a:t> </a:t>
            </a:r>
            <a:endParaRPr lang="en-US" b="1">
              <a:ea typeface="+mj-ea"/>
              <a:cs typeface="+mj-cs"/>
            </a:endParaRPr>
          </a:p>
        </p:txBody>
      </p:sp>
      <p:graphicFrame>
        <p:nvGraphicFramePr>
          <p:cNvPr id="95" name="TextBox 69">
            <a:extLst>
              <a:ext uri="{FF2B5EF4-FFF2-40B4-BE49-F238E27FC236}">
                <a16:creationId xmlns:a16="http://schemas.microsoft.com/office/drawing/2014/main" id="{DA15ACEF-0E53-0426-FB17-EB394EACD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1429"/>
              </p:ext>
            </p:extLst>
          </p:nvPr>
        </p:nvGraphicFramePr>
        <p:xfrm>
          <a:off x="5842154" y="2452329"/>
          <a:ext cx="4656342" cy="1946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83941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140C1-4185-45E9-E297-3E19F25CC109}"/>
              </a:ext>
            </a:extLst>
          </p:cNvPr>
          <p:cNvSpPr txBox="1"/>
          <p:nvPr/>
        </p:nvSpPr>
        <p:spPr>
          <a:xfrm>
            <a:off x="1601391" y="869156"/>
            <a:ext cx="67770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cs typeface="Calibri"/>
              </a:rPr>
              <a:t>Python data analysis libraries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681D2-4B3D-3CE8-8232-F17AD275AF86}"/>
              </a:ext>
            </a:extLst>
          </p:cNvPr>
          <p:cNvSpPr txBox="1"/>
          <p:nvPr/>
        </p:nvSpPr>
        <p:spPr>
          <a:xfrm>
            <a:off x="4025300" y="1822792"/>
            <a:ext cx="49811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entury Gothic"/>
                <a:cs typeface="Times New Roman"/>
              </a:rPr>
              <a:t>Pandas for processing and analysis</a:t>
            </a:r>
            <a:endParaRPr lang="en-US">
              <a:latin typeface="Century Gothic"/>
            </a:endParaRPr>
          </a:p>
          <a:p>
            <a:r>
              <a:rPr lang="en-US">
                <a:latin typeface="Century Gothic"/>
                <a:cs typeface="Times New Roman"/>
              </a:rPr>
              <a:t>of</a:t>
            </a:r>
            <a:r>
              <a:rPr lang="ru-RU">
                <a:latin typeface="Century Gothic"/>
                <a:cs typeface="Times New Roman"/>
              </a:rPr>
              <a:t> </a:t>
            </a:r>
            <a:r>
              <a:rPr lang="en-US">
                <a:latin typeface="Century Gothic"/>
                <a:cs typeface="Times New Roman"/>
              </a:rPr>
              <a:t>structured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AEAE-50AC-C6D2-A4B5-295B6F36255D}"/>
              </a:ext>
            </a:extLst>
          </p:cNvPr>
          <p:cNvSpPr txBox="1"/>
          <p:nvPr/>
        </p:nvSpPr>
        <p:spPr>
          <a:xfrm>
            <a:off x="4040129" y="3224661"/>
            <a:ext cx="40227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entury Gothic"/>
                <a:cs typeface="Times New Roman"/>
              </a:rPr>
              <a:t>Numpy</a:t>
            </a:r>
            <a:r>
              <a:rPr lang="en-US">
                <a:latin typeface="Century Gothic"/>
                <a:cs typeface="Times New Roman"/>
              </a:rPr>
              <a:t>  for used for </a:t>
            </a:r>
          </a:p>
          <a:p>
            <a:r>
              <a:rPr lang="en-US">
                <a:latin typeface="Century Gothic"/>
                <a:cs typeface="Times New Roman"/>
              </a:rPr>
              <a:t>mathematical calculations,</a:t>
            </a:r>
            <a:r>
              <a:rPr lang="ru-RU">
                <a:latin typeface="Century Gothic"/>
                <a:cs typeface="Times New Roman"/>
              </a:rPr>
              <a:t> </a:t>
            </a:r>
            <a:r>
              <a:rPr lang="en-US">
                <a:latin typeface="Century Gothic"/>
                <a:cs typeface="Times New Roman"/>
              </a:rPr>
              <a:t>statistics,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DBFCE-CA3B-1571-1074-66418680BBE9}"/>
              </a:ext>
            </a:extLst>
          </p:cNvPr>
          <p:cNvSpPr txBox="1"/>
          <p:nvPr/>
        </p:nvSpPr>
        <p:spPr>
          <a:xfrm>
            <a:off x="4084448" y="4407779"/>
            <a:ext cx="260032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entury Gothic"/>
                <a:cs typeface="Times New Roman"/>
              </a:rPr>
              <a:t>Matplotlib for data </a:t>
            </a:r>
            <a:r>
              <a:rPr lang="en-US">
                <a:latin typeface="Century Gothic"/>
                <a:cs typeface="Times New Roman"/>
              </a:rPr>
              <a:t>visualization</a:t>
            </a:r>
            <a:endParaRPr lang="en-US">
              <a:latin typeface="Century Gothic"/>
            </a:endParaRPr>
          </a:p>
        </p:txBody>
      </p:sp>
      <p:pic>
        <p:nvPicPr>
          <p:cNvPr id="4" name="Picture 4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CCA6FB4D-9788-C09E-BE95-D880E7BC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59" y="4357743"/>
            <a:ext cx="2743200" cy="721453"/>
          </a:xfrm>
          <a:prstGeom prst="rect">
            <a:avLst/>
          </a:prstGeom>
        </p:spPr>
      </p:pic>
      <p:pic>
        <p:nvPicPr>
          <p:cNvPr id="5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F7F3E23-E186-6226-AFE1-3B3A43CF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59" y="5281475"/>
            <a:ext cx="2743200" cy="771801"/>
          </a:xfrm>
          <a:prstGeom prst="rect">
            <a:avLst/>
          </a:prstGeom>
        </p:spPr>
      </p:pic>
      <p:pic>
        <p:nvPicPr>
          <p:cNvPr id="7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2A38EF-9E9A-88E3-1910-4ECBF1857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59" y="3145118"/>
            <a:ext cx="2743200" cy="979317"/>
          </a:xfrm>
          <a:prstGeom prst="rect">
            <a:avLst/>
          </a:prstGeom>
        </p:spPr>
      </p:pic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95174586-DC06-C7F1-C095-F2043B1F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259" y="1648003"/>
            <a:ext cx="2743200" cy="1400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5E3ACA-5200-9FA7-8B70-F16744B7E39D}"/>
              </a:ext>
            </a:extLst>
          </p:cNvPr>
          <p:cNvSpPr txBox="1"/>
          <p:nvPr/>
        </p:nvSpPr>
        <p:spPr>
          <a:xfrm>
            <a:off x="4083383" y="512921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entury Gothic"/>
              <a:cs typeface="Segoe UI"/>
            </a:endParaRPr>
          </a:p>
          <a:p>
            <a:r>
              <a:rPr lang="en-US">
                <a:latin typeface="Century Gothic"/>
                <a:cs typeface="Segoe UI"/>
              </a:rPr>
              <a:t>Seaborn for data visualization​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D8DB3-81F1-EF3D-9143-13408EE06E8F}"/>
              </a:ext>
            </a:extLst>
          </p:cNvPr>
          <p:cNvSpPr txBox="1"/>
          <p:nvPr/>
        </p:nvSpPr>
        <p:spPr>
          <a:xfrm>
            <a:off x="4033837" y="2235994"/>
            <a:ext cx="59982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Segoe UI"/>
              </a:rPr>
              <a:t>​</a:t>
            </a:r>
          </a:p>
          <a:p>
            <a:r>
              <a:rPr lang="en-US">
                <a:latin typeface="Century Gothic"/>
                <a:ea typeface="+mn-lt"/>
                <a:cs typeface="+mn-lt"/>
              </a:rPr>
              <a:t>Anaconda is a distribution of the Python  to simplify package management and deployment</a:t>
            </a:r>
            <a:endParaRPr lang="en-US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466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3" descr="Magnifying glass showing decling performance">
            <a:extLst>
              <a:ext uri="{FF2B5EF4-FFF2-40B4-BE49-F238E27FC236}">
                <a16:creationId xmlns:a16="http://schemas.microsoft.com/office/drawing/2014/main" id="{D01C6A11-8C61-2EB1-1F59-06D4F5A789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D577C-DC79-F391-DD20-F83C4A0CAF85}"/>
              </a:ext>
            </a:extLst>
          </p:cNvPr>
          <p:cNvSpPr txBox="1"/>
          <p:nvPr/>
        </p:nvSpPr>
        <p:spPr>
          <a:xfrm>
            <a:off x="1154955" y="1447800"/>
            <a:ext cx="8825658" cy="3329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7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ANALYSIS OF DATA</a:t>
            </a:r>
            <a:endParaRPr 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209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2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0" name="Picture 34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36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38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3" name="Picture 40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4" name="Rectangle 42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3" descr="Magnifying glass showing decling performance">
            <a:extLst>
              <a:ext uri="{FF2B5EF4-FFF2-40B4-BE49-F238E27FC236}">
                <a16:creationId xmlns:a16="http://schemas.microsoft.com/office/drawing/2014/main" id="{47BB1D74-5A67-CD36-B7D3-2ADD574B85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618" r="41271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594A0-DAD5-0D6E-DB10-5758B48C528E}"/>
              </a:ext>
            </a:extLst>
          </p:cNvPr>
          <p:cNvSpPr txBox="1"/>
          <p:nvPr/>
        </p:nvSpPr>
        <p:spPr>
          <a:xfrm>
            <a:off x="6093542" y="373626"/>
            <a:ext cx="4767471" cy="3809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cap="all">
                <a:latin typeface="+mj-lt"/>
                <a:ea typeface="+mj-ea"/>
                <a:cs typeface="+mj-cs"/>
              </a:rPr>
              <a:t>ANALYSIS DATASET</a:t>
            </a:r>
            <a:r>
              <a:rPr lang="en-US">
                <a:latin typeface="+mj-lt"/>
                <a:ea typeface="+mj-ea"/>
                <a:cs typeface="+mj-cs"/>
              </a:rPr>
              <a:t>​</a:t>
            </a:r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28FE634D-4EC4-4D8B-EFAC-C1AAE96094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3561" y="2077771"/>
            <a:ext cx="7229167" cy="1485717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148F2CD3-2AF1-5C1C-B346-3AC4B4E1D8A5}"/>
              </a:ext>
            </a:extLst>
          </p:cNvPr>
          <p:cNvSpPr txBox="1"/>
          <p:nvPr/>
        </p:nvSpPr>
        <p:spPr>
          <a:xfrm>
            <a:off x="5129981" y="3999270"/>
            <a:ext cx="2976716" cy="193899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1 Names </a:t>
            </a:r>
          </a:p>
          <a:p>
            <a:r>
              <a:rPr lang="en-US" sz="2000"/>
              <a:t>2 emails </a:t>
            </a:r>
          </a:p>
          <a:p>
            <a:r>
              <a:rPr lang="en-US" sz="2000"/>
              <a:t>3 Country </a:t>
            </a:r>
          </a:p>
          <a:p>
            <a:r>
              <a:rPr lang="en-US" sz="2000"/>
              <a:t>4 Time Spent on Site  </a:t>
            </a:r>
          </a:p>
          <a:p>
            <a:r>
              <a:rPr lang="en-US" sz="2000"/>
              <a:t>5 Salary </a:t>
            </a:r>
          </a:p>
          <a:p>
            <a:r>
              <a:rPr lang="en-US" sz="2000"/>
              <a:t>6 Clicked  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83472B0-FDB2-279C-2AE8-120E9A425DCE}"/>
              </a:ext>
            </a:extLst>
          </p:cNvPr>
          <p:cNvSpPr txBox="1"/>
          <p:nvPr/>
        </p:nvSpPr>
        <p:spPr>
          <a:xfrm>
            <a:off x="8214852" y="4687527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 Gothic"/>
              </a:rPr>
              <a:t>208 country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DCF095B-017B-C699-06E1-DFB937001733}"/>
              </a:ext>
            </a:extLst>
          </p:cNvPr>
          <p:cNvSpPr txBox="1"/>
          <p:nvPr/>
        </p:nvSpPr>
        <p:spPr>
          <a:xfrm>
            <a:off x="7637206" y="5216013"/>
            <a:ext cx="403368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Century Gothic"/>
                <a:cs typeface="Segoe UI"/>
              </a:rPr>
              <a:t>MIN: $20​, MAX: $100 000</a:t>
            </a:r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180AAA-D52B-B1E7-9370-0AA9FE7FE346}"/>
              </a:ext>
            </a:extLst>
          </p:cNvPr>
          <p:cNvSpPr txBox="1"/>
          <p:nvPr/>
        </p:nvSpPr>
        <p:spPr>
          <a:xfrm>
            <a:off x="4884175" y="1233949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5 </a:t>
            </a:r>
            <a:r>
              <a:rPr lang="en-US" err="1"/>
              <a:t>Indepent</a:t>
            </a:r>
            <a:r>
              <a:rPr lang="en-US"/>
              <a:t> variables</a:t>
            </a:r>
            <a:endParaRPr lang="en-US" b="1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76180AAA-D52B-B1E7-9370-0AA9FE7FE346}"/>
              </a:ext>
            </a:extLst>
          </p:cNvPr>
          <p:cNvSpPr txBox="1"/>
          <p:nvPr/>
        </p:nvSpPr>
        <p:spPr>
          <a:xfrm>
            <a:off x="7632598" y="122934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 </a:t>
            </a:r>
            <a:r>
              <a:rPr lang="en-US" err="1"/>
              <a:t>depent</a:t>
            </a:r>
            <a:r>
              <a:rPr lang="en-US"/>
              <a:t> variables</a:t>
            </a:r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1A6F4-E22F-2981-1644-6163DA130283}"/>
              </a:ext>
            </a:extLst>
          </p:cNvPr>
          <p:cNvSpPr txBox="1"/>
          <p:nvPr/>
        </p:nvSpPr>
        <p:spPr>
          <a:xfrm>
            <a:off x="8227142" y="4970206"/>
            <a:ext cx="34437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MIN: 5 min​, MAX: 60 min</a:t>
            </a:r>
          </a:p>
        </p:txBody>
      </p:sp>
    </p:spTree>
    <p:extLst>
      <p:ext uri="{BB962C8B-B14F-4D97-AF65-F5344CB8AC3E}">
        <p14:creationId xmlns:p14="http://schemas.microsoft.com/office/powerpoint/2010/main" val="67588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F3724-0F4B-50FE-117D-E14DBF8D22F6}"/>
              </a:ext>
            </a:extLst>
          </p:cNvPr>
          <p:cNvSpPr txBox="1"/>
          <p:nvPr/>
        </p:nvSpPr>
        <p:spPr>
          <a:xfrm>
            <a:off x="312016" y="-100782"/>
            <a:ext cx="3526496" cy="16469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000" u="sng" cap="all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TARGETED MARKETING ADS ON FACEBOOK</a:t>
            </a:r>
            <a:r>
              <a:rPr lang="en-US" sz="3600" u="sng">
                <a:latin typeface="+mj-lt"/>
                <a:ea typeface="+mj-ea"/>
                <a:cs typeface="+mj-cs"/>
              </a:rPr>
              <a:t>​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C7D34-EFEC-C3BE-690B-2E5D1B7DAB21}"/>
              </a:ext>
            </a:extLst>
          </p:cNvPr>
          <p:cNvSpPr txBox="1"/>
          <p:nvPr/>
        </p:nvSpPr>
        <p:spPr>
          <a:xfrm>
            <a:off x="254179" y="1137928"/>
            <a:ext cx="4254910" cy="58631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cs typeface="Segoe UI"/>
              </a:rPr>
              <a:t>You have been hired as a consultant to a start-up that is running a targeted marketing ads on Facebook. The company wants to analyze customer behavior by predicting which costumer clicks on the advertisement.​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cs typeface="Segoe UI"/>
              </a:rPr>
              <a:t>​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cs typeface="Segoe UI"/>
              </a:rPr>
              <a:t>Customer data is as follows:​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cs typeface="Segoe UI"/>
              </a:rPr>
              <a:t>Inputs:​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600">
                <a:solidFill>
                  <a:schemeClr val="bg1"/>
                </a:solidFill>
                <a:cs typeface="Arial"/>
              </a:rPr>
              <a:t>Name​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600">
                <a:solidFill>
                  <a:schemeClr val="bg1"/>
                </a:solidFill>
                <a:cs typeface="Arial"/>
              </a:rPr>
              <a:t>e-mail​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600">
                <a:solidFill>
                  <a:schemeClr val="bg1"/>
                </a:solidFill>
                <a:cs typeface="Arial"/>
              </a:rPr>
              <a:t>Country​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600">
                <a:solidFill>
                  <a:schemeClr val="bg1"/>
                </a:solidFill>
                <a:cs typeface="Arial"/>
              </a:rPr>
              <a:t>Time on Facebook​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600">
                <a:solidFill>
                  <a:schemeClr val="bg1"/>
                </a:solidFill>
                <a:cs typeface="Arial"/>
              </a:rPr>
              <a:t>Estimated Salary (derived from other parameters)​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cs typeface="Segoe UI"/>
              </a:rPr>
              <a:t>​</a:t>
            </a:r>
          </a:p>
          <a:p>
            <a:pPr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cs typeface="Segoe UI"/>
              </a:rPr>
              <a:t>Outputs:​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600">
                <a:solidFill>
                  <a:schemeClr val="bg1"/>
                </a:solidFill>
                <a:cs typeface="Arial"/>
              </a:rPr>
              <a:t>Click (1: customer clicked on Ad, 0: customer did not click on Ad)</a:t>
            </a:r>
          </a:p>
        </p:txBody>
      </p:sp>
      <p:graphicFrame>
        <p:nvGraphicFramePr>
          <p:cNvPr id="33" name="TextBox 25">
            <a:extLst>
              <a:ext uri="{FF2B5EF4-FFF2-40B4-BE49-F238E27FC236}">
                <a16:creationId xmlns:a16="http://schemas.microsoft.com/office/drawing/2014/main" id="{D9C9B281-BA99-E3C6-3501-08F257F47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635820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28362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4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65AE0-AE24-0151-AFCD-F931F30C79D7}"/>
              </a:ext>
            </a:extLst>
          </p:cNvPr>
          <p:cNvSpPr txBox="1"/>
          <p:nvPr/>
        </p:nvSpPr>
        <p:spPr>
          <a:xfrm>
            <a:off x="452561" y="4497927"/>
            <a:ext cx="9149350" cy="86802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CARDINALITY OF COUNTRIES </a:t>
            </a: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B5BEE7F-26C0-8159-EDAA-809675853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0846"/>
            <a:ext cx="11008041" cy="4213891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186B37-A079-3475-E871-D2F63C5E0ACC}"/>
              </a:ext>
            </a:extLst>
          </p:cNvPr>
          <p:cNvSpPr txBox="1"/>
          <p:nvPr/>
        </p:nvSpPr>
        <p:spPr>
          <a:xfrm>
            <a:off x="361335" y="5400368"/>
            <a:ext cx="1130955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Countries : </a:t>
            </a:r>
            <a:r>
              <a:rPr lang="en-US" err="1">
                <a:latin typeface="Consolas"/>
              </a:rPr>
              <a:t>VietNam</a:t>
            </a:r>
            <a:r>
              <a:rPr lang="en-US">
                <a:latin typeface="Consolas"/>
              </a:rPr>
              <a:t>, Marshall Islands, Germany, Kyrgyzstan, Gambia, Reunion, Jordan, Slovakia, Kiribati, United States Minor Outlying Islands, Puerto Rico, Guinea, Guam, China, Ecuador, Anguilla, Kazakhstan, Jersey, Macao, Indonesia, Ghana, Cameroon, Myanmar, Central African </a:t>
            </a:r>
            <a:r>
              <a:rPr lang="en-US" err="1">
                <a:latin typeface="Consolas"/>
              </a:rPr>
              <a:t>Republic,Bolivia</a:t>
            </a:r>
            <a:r>
              <a:rPr lang="en-US">
                <a:latin typeface="Consolas"/>
              </a:rPr>
              <a:t>, Egypt, Tuvalu, Qatar, Venezuela, Togo, Nepal, Saudi </a:t>
            </a:r>
            <a:r>
              <a:rPr lang="en-US" err="1">
                <a:latin typeface="Consolas"/>
              </a:rPr>
              <a:t>Arabia,San</a:t>
            </a:r>
            <a:r>
              <a:rPr lang="en-US">
                <a:latin typeface="Consolas"/>
              </a:rPr>
              <a:t> Marino, etc.
       </a:t>
            </a:r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266F097-1629-6256-184F-9126F9773C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922"/>
          <a:stretch/>
        </p:blipFill>
        <p:spPr>
          <a:xfrm>
            <a:off x="11809708" y="-16795"/>
            <a:ext cx="382292" cy="4381533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59959D8-4E84-A3C1-C021-A84429B895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2913"/>
          <a:stretch/>
        </p:blipFill>
        <p:spPr>
          <a:xfrm>
            <a:off x="10939546" y="-16796"/>
            <a:ext cx="857373" cy="43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94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AC9E31-723A-3483-005F-D65437317082}"/>
              </a:ext>
            </a:extLst>
          </p:cNvPr>
          <p:cNvSpPr txBox="1"/>
          <p:nvPr/>
        </p:nvSpPr>
        <p:spPr>
          <a:xfrm>
            <a:off x="9174997" y="2166604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Countries from which people clicked on the advertisement on site.</a:t>
            </a:r>
          </a:p>
          <a:p>
            <a:r>
              <a:rPr lang="en-US" err="1"/>
              <a:t>Dodgerblue</a:t>
            </a:r>
            <a:r>
              <a:rPr lang="en-US"/>
              <a:t> shown developed countries,</a:t>
            </a:r>
          </a:p>
          <a:p>
            <a:r>
              <a:rPr lang="en-US" err="1"/>
              <a:t>Skyblue</a:t>
            </a:r>
            <a:r>
              <a:rPr lang="en-US"/>
              <a:t> – developing countries,</a:t>
            </a:r>
          </a:p>
          <a:p>
            <a:r>
              <a:rPr lang="en-US"/>
              <a:t>Green – others countries,</a:t>
            </a:r>
          </a:p>
          <a:p>
            <a:r>
              <a:rPr lang="en-US" err="1"/>
              <a:t>Darkblue</a:t>
            </a:r>
            <a:r>
              <a:rPr lang="en-US"/>
              <a:t> – our dataset has no this countries.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76235-9599-AADD-510A-235FCC61A435}"/>
              </a:ext>
            </a:extLst>
          </p:cNvPr>
          <p:cNvSpPr txBox="1"/>
          <p:nvPr/>
        </p:nvSpPr>
        <p:spPr>
          <a:xfrm>
            <a:off x="2340077" y="345906"/>
            <a:ext cx="52750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EBEBEB"/>
                </a:solidFill>
              </a:rPr>
              <a:t>COUNTRIES INTERESTED IN ADS</a:t>
            </a:r>
            <a:endParaRPr lang="en-US" sz="240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5A5E27E-2A4E-38DC-21C6-D97BDD0A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11" y="1071452"/>
            <a:ext cx="8715339" cy="44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5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{929EEF25-04AC-3E4A-8533-76D9BCD158AF}tf10001062</Template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Irina</dc:creator>
  <cp:revision>220</cp:revision>
  <dcterms:created xsi:type="dcterms:W3CDTF">2022-11-13T02:58:27Z</dcterms:created>
  <dcterms:modified xsi:type="dcterms:W3CDTF">2023-01-06T10:19:55Z</dcterms:modified>
</cp:coreProperties>
</file>